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4"/>
  </p:sldMasterIdLst>
  <p:notesMasterIdLst>
    <p:notesMasterId r:id="rId26"/>
  </p:notesMasterIdLst>
  <p:sldIdLst>
    <p:sldId id="275" r:id="rId5"/>
    <p:sldId id="276" r:id="rId6"/>
    <p:sldId id="277" r:id="rId7"/>
    <p:sldId id="278" r:id="rId8"/>
    <p:sldId id="288" r:id="rId9"/>
    <p:sldId id="289" r:id="rId10"/>
    <p:sldId id="279" r:id="rId11"/>
    <p:sldId id="280" r:id="rId12"/>
    <p:sldId id="281" r:id="rId13"/>
    <p:sldId id="256" r:id="rId14"/>
    <p:sldId id="257" r:id="rId15"/>
    <p:sldId id="282" r:id="rId16"/>
    <p:sldId id="285" r:id="rId17"/>
    <p:sldId id="263" r:id="rId18"/>
    <p:sldId id="284" r:id="rId19"/>
    <p:sldId id="287" r:id="rId20"/>
    <p:sldId id="259" r:id="rId21"/>
    <p:sldId id="286" r:id="rId22"/>
    <p:sldId id="265" r:id="rId23"/>
    <p:sldId id="273" r:id="rId24"/>
    <p:sldId id="274"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06067-1808-4E3A-8859-D31AC05F0E4F}" v="37" dt="2021-03-30T14:31:00.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5503" autoAdjust="0"/>
  </p:normalViewPr>
  <p:slideViewPr>
    <p:cSldViewPr snapToGrid="0">
      <p:cViewPr varScale="1">
        <p:scale>
          <a:sx n="86" d="100"/>
          <a:sy n="86" d="100"/>
        </p:scale>
        <p:origin x="738" y="96"/>
      </p:cViewPr>
      <p:guideLst/>
    </p:cSldViewPr>
  </p:slideViewPr>
  <p:outlineViewPr>
    <p:cViewPr>
      <p:scale>
        <a:sx n="33" d="100"/>
        <a:sy n="33" d="100"/>
      </p:scale>
      <p:origin x="0" y="-102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Crow" userId="e042b9a3778b58e8" providerId="LiveId" clId="{31206067-1808-4E3A-8859-D31AC05F0E4F}"/>
    <pc:docChg chg="undo custSel delSld modSld">
      <pc:chgData name="Jane Crow" userId="e042b9a3778b58e8" providerId="LiveId" clId="{31206067-1808-4E3A-8859-D31AC05F0E4F}" dt="2021-03-30T15:09:03.971" v="220" actId="1076"/>
      <pc:docMkLst>
        <pc:docMk/>
      </pc:docMkLst>
      <pc:sldChg chg="modSp mod">
        <pc:chgData name="Jane Crow" userId="e042b9a3778b58e8" providerId="LiveId" clId="{31206067-1808-4E3A-8859-D31AC05F0E4F}" dt="2021-03-30T11:21:48.293" v="76" actId="14100"/>
        <pc:sldMkLst>
          <pc:docMk/>
          <pc:sldMk cId="2755067404" sldId="257"/>
        </pc:sldMkLst>
        <pc:spChg chg="mod">
          <ac:chgData name="Jane Crow" userId="e042b9a3778b58e8" providerId="LiveId" clId="{31206067-1808-4E3A-8859-D31AC05F0E4F}" dt="2021-03-30T11:21:48.293" v="76" actId="14100"/>
          <ac:spMkLst>
            <pc:docMk/>
            <pc:sldMk cId="2755067404" sldId="257"/>
            <ac:spMk id="3" creationId="{00000000-0000-0000-0000-000000000000}"/>
          </ac:spMkLst>
        </pc:spChg>
      </pc:sldChg>
      <pc:sldChg chg="modSp mod">
        <pc:chgData name="Jane Crow" userId="e042b9a3778b58e8" providerId="LiveId" clId="{31206067-1808-4E3A-8859-D31AC05F0E4F}" dt="2021-03-30T11:30:27.385" v="131" actId="113"/>
        <pc:sldMkLst>
          <pc:docMk/>
          <pc:sldMk cId="3882999703" sldId="259"/>
        </pc:sldMkLst>
        <pc:graphicFrameChg chg="mod modGraphic">
          <ac:chgData name="Jane Crow" userId="e042b9a3778b58e8" providerId="LiveId" clId="{31206067-1808-4E3A-8859-D31AC05F0E4F}" dt="2021-03-30T11:30:27.385" v="131" actId="113"/>
          <ac:graphicFrameMkLst>
            <pc:docMk/>
            <pc:sldMk cId="3882999703" sldId="259"/>
            <ac:graphicFrameMk id="5" creationId="{21AFD00C-C5D3-4242-B5AC-CE7A43218854}"/>
          </ac:graphicFrameMkLst>
        </pc:graphicFrameChg>
      </pc:sldChg>
      <pc:sldChg chg="modSp mod">
        <pc:chgData name="Jane Crow" userId="e042b9a3778b58e8" providerId="LiveId" clId="{31206067-1808-4E3A-8859-D31AC05F0E4F}" dt="2021-03-30T11:26:04.637" v="95" actId="207"/>
        <pc:sldMkLst>
          <pc:docMk/>
          <pc:sldMk cId="880299019" sldId="263"/>
        </pc:sldMkLst>
        <pc:spChg chg="mod">
          <ac:chgData name="Jane Crow" userId="e042b9a3778b58e8" providerId="LiveId" clId="{31206067-1808-4E3A-8859-D31AC05F0E4F}" dt="2021-03-30T11:25:53.635" v="94" actId="403"/>
          <ac:spMkLst>
            <pc:docMk/>
            <pc:sldMk cId="880299019" sldId="263"/>
            <ac:spMk id="2" creationId="{00000000-0000-0000-0000-000000000000}"/>
          </ac:spMkLst>
        </pc:spChg>
        <pc:spChg chg="mod">
          <ac:chgData name="Jane Crow" userId="e042b9a3778b58e8" providerId="LiveId" clId="{31206067-1808-4E3A-8859-D31AC05F0E4F}" dt="2021-03-30T11:26:04.637" v="95" actId="207"/>
          <ac:spMkLst>
            <pc:docMk/>
            <pc:sldMk cId="880299019" sldId="263"/>
            <ac:spMk id="3" creationId="{00000000-0000-0000-0000-000000000000}"/>
          </ac:spMkLst>
        </pc:spChg>
      </pc:sldChg>
      <pc:sldChg chg="modSp mod">
        <pc:chgData name="Jane Crow" userId="e042b9a3778b58e8" providerId="LiveId" clId="{31206067-1808-4E3A-8859-D31AC05F0E4F}" dt="2021-03-30T11:30:56.389" v="133" actId="207"/>
        <pc:sldMkLst>
          <pc:docMk/>
          <pc:sldMk cId="3806801281" sldId="265"/>
        </pc:sldMkLst>
        <pc:spChg chg="mod">
          <ac:chgData name="Jane Crow" userId="e042b9a3778b58e8" providerId="LiveId" clId="{31206067-1808-4E3A-8859-D31AC05F0E4F}" dt="2021-03-30T11:30:56.389" v="133" actId="207"/>
          <ac:spMkLst>
            <pc:docMk/>
            <pc:sldMk cId="3806801281" sldId="265"/>
            <ac:spMk id="2" creationId="{00000000-0000-0000-0000-000000000000}"/>
          </ac:spMkLst>
        </pc:spChg>
      </pc:sldChg>
      <pc:sldChg chg="del">
        <pc:chgData name="Jane Crow" userId="e042b9a3778b58e8" providerId="LiveId" clId="{31206067-1808-4E3A-8859-D31AC05F0E4F}" dt="2021-03-30T11:31:56.036" v="137" actId="2696"/>
        <pc:sldMkLst>
          <pc:docMk/>
          <pc:sldMk cId="3641466658" sldId="267"/>
        </pc:sldMkLst>
      </pc:sldChg>
      <pc:sldChg chg="del">
        <pc:chgData name="Jane Crow" userId="e042b9a3778b58e8" providerId="LiveId" clId="{31206067-1808-4E3A-8859-D31AC05F0E4F}" dt="2021-03-30T11:31:50.973" v="136" actId="2696"/>
        <pc:sldMkLst>
          <pc:docMk/>
          <pc:sldMk cId="2414576640" sldId="268"/>
        </pc:sldMkLst>
      </pc:sldChg>
      <pc:sldChg chg="modSp del mod">
        <pc:chgData name="Jane Crow" userId="e042b9a3778b58e8" providerId="LiveId" clId="{31206067-1808-4E3A-8859-D31AC05F0E4F}" dt="2021-03-30T11:32:35.636" v="140" actId="2696"/>
        <pc:sldMkLst>
          <pc:docMk/>
          <pc:sldMk cId="605845367" sldId="269"/>
        </pc:sldMkLst>
        <pc:spChg chg="mod">
          <ac:chgData name="Jane Crow" userId="e042b9a3778b58e8" providerId="LiveId" clId="{31206067-1808-4E3A-8859-D31AC05F0E4F}" dt="2021-03-30T11:32:30.479" v="139" actId="27636"/>
          <ac:spMkLst>
            <pc:docMk/>
            <pc:sldMk cId="605845367" sldId="269"/>
            <ac:spMk id="3" creationId="{00000000-0000-0000-0000-000000000000}"/>
          </ac:spMkLst>
        </pc:spChg>
      </pc:sldChg>
      <pc:sldChg chg="del">
        <pc:chgData name="Jane Crow" userId="e042b9a3778b58e8" providerId="LiveId" clId="{31206067-1808-4E3A-8859-D31AC05F0E4F}" dt="2021-03-30T11:31:34.517" v="135" actId="2696"/>
        <pc:sldMkLst>
          <pc:docMk/>
          <pc:sldMk cId="2666068355" sldId="271"/>
        </pc:sldMkLst>
      </pc:sldChg>
      <pc:sldChg chg="del">
        <pc:chgData name="Jane Crow" userId="e042b9a3778b58e8" providerId="LiveId" clId="{31206067-1808-4E3A-8859-D31AC05F0E4F}" dt="2021-03-30T11:31:27.610" v="134" actId="2696"/>
        <pc:sldMkLst>
          <pc:docMk/>
          <pc:sldMk cId="794582503" sldId="272"/>
        </pc:sldMkLst>
      </pc:sldChg>
      <pc:sldChg chg="modSp mod modAnim">
        <pc:chgData name="Jane Crow" userId="e042b9a3778b58e8" providerId="LiveId" clId="{31206067-1808-4E3A-8859-D31AC05F0E4F}" dt="2021-03-30T11:34:39.406" v="165" actId="20577"/>
        <pc:sldMkLst>
          <pc:docMk/>
          <pc:sldMk cId="3272474309" sldId="273"/>
        </pc:sldMkLst>
        <pc:spChg chg="mod">
          <ac:chgData name="Jane Crow" userId="e042b9a3778b58e8" providerId="LiveId" clId="{31206067-1808-4E3A-8859-D31AC05F0E4F}" dt="2021-03-30T11:32:53.170" v="143" actId="207"/>
          <ac:spMkLst>
            <pc:docMk/>
            <pc:sldMk cId="3272474309" sldId="273"/>
            <ac:spMk id="2" creationId="{00000000-0000-0000-0000-000000000000}"/>
          </ac:spMkLst>
        </pc:spChg>
        <pc:spChg chg="mod">
          <ac:chgData name="Jane Crow" userId="e042b9a3778b58e8" providerId="LiveId" clId="{31206067-1808-4E3A-8859-D31AC05F0E4F}" dt="2021-03-30T11:34:39.406" v="165" actId="20577"/>
          <ac:spMkLst>
            <pc:docMk/>
            <pc:sldMk cId="3272474309" sldId="273"/>
            <ac:spMk id="3" creationId="{00000000-0000-0000-0000-000000000000}"/>
          </ac:spMkLst>
        </pc:spChg>
      </pc:sldChg>
      <pc:sldChg chg="modSp mod">
        <pc:chgData name="Jane Crow" userId="e042b9a3778b58e8" providerId="LiveId" clId="{31206067-1808-4E3A-8859-D31AC05F0E4F}" dt="2021-03-30T15:09:03.971" v="220" actId="1076"/>
        <pc:sldMkLst>
          <pc:docMk/>
          <pc:sldMk cId="2286895964" sldId="274"/>
        </pc:sldMkLst>
        <pc:spChg chg="mod">
          <ac:chgData name="Jane Crow" userId="e042b9a3778b58e8" providerId="LiveId" clId="{31206067-1808-4E3A-8859-D31AC05F0E4F}" dt="2021-03-30T15:09:03.971" v="220" actId="1076"/>
          <ac:spMkLst>
            <pc:docMk/>
            <pc:sldMk cId="2286895964" sldId="274"/>
            <ac:spMk id="2" creationId="{00000000-0000-0000-0000-000000000000}"/>
          </ac:spMkLst>
        </pc:spChg>
        <pc:spChg chg="mod">
          <ac:chgData name="Jane Crow" userId="e042b9a3778b58e8" providerId="LiveId" clId="{31206067-1808-4E3A-8859-D31AC05F0E4F}" dt="2021-03-30T15:08:58.486" v="219" actId="14100"/>
          <ac:spMkLst>
            <pc:docMk/>
            <pc:sldMk cId="2286895964" sldId="274"/>
            <ac:spMk id="3" creationId="{00000000-0000-0000-0000-000000000000}"/>
          </ac:spMkLst>
        </pc:spChg>
      </pc:sldChg>
      <pc:sldChg chg="modSp mod">
        <pc:chgData name="Jane Crow" userId="e042b9a3778b58e8" providerId="LiveId" clId="{31206067-1808-4E3A-8859-D31AC05F0E4F}" dt="2021-03-30T11:16:23.059" v="7" actId="20577"/>
        <pc:sldMkLst>
          <pc:docMk/>
          <pc:sldMk cId="2135758098" sldId="275"/>
        </pc:sldMkLst>
        <pc:spChg chg="mod">
          <ac:chgData name="Jane Crow" userId="e042b9a3778b58e8" providerId="LiveId" clId="{31206067-1808-4E3A-8859-D31AC05F0E4F}" dt="2021-03-30T11:16:23.059" v="7" actId="20577"/>
          <ac:spMkLst>
            <pc:docMk/>
            <pc:sldMk cId="2135758098" sldId="275"/>
            <ac:spMk id="2" creationId="{00000000-0000-0000-0000-000000000000}"/>
          </ac:spMkLst>
        </pc:spChg>
      </pc:sldChg>
      <pc:sldChg chg="modSp mod">
        <pc:chgData name="Jane Crow" userId="e042b9a3778b58e8" providerId="LiveId" clId="{31206067-1808-4E3A-8859-D31AC05F0E4F}" dt="2021-03-30T11:18:14.548" v="68" actId="27636"/>
        <pc:sldMkLst>
          <pc:docMk/>
          <pc:sldMk cId="147753116" sldId="276"/>
        </pc:sldMkLst>
        <pc:spChg chg="mod">
          <ac:chgData name="Jane Crow" userId="e042b9a3778b58e8" providerId="LiveId" clId="{31206067-1808-4E3A-8859-D31AC05F0E4F}" dt="2021-03-30T11:16:52.144" v="19" actId="207"/>
          <ac:spMkLst>
            <pc:docMk/>
            <pc:sldMk cId="147753116" sldId="276"/>
            <ac:spMk id="2" creationId="{00000000-0000-0000-0000-000000000000}"/>
          </ac:spMkLst>
        </pc:spChg>
        <pc:spChg chg="mod">
          <ac:chgData name="Jane Crow" userId="e042b9a3778b58e8" providerId="LiveId" clId="{31206067-1808-4E3A-8859-D31AC05F0E4F}" dt="2021-03-30T11:18:14.548" v="68" actId="27636"/>
          <ac:spMkLst>
            <pc:docMk/>
            <pc:sldMk cId="147753116" sldId="276"/>
            <ac:spMk id="3" creationId="{00000000-0000-0000-0000-000000000000}"/>
          </ac:spMkLst>
        </pc:spChg>
      </pc:sldChg>
      <pc:sldChg chg="modSp mod">
        <pc:chgData name="Jane Crow" userId="e042b9a3778b58e8" providerId="LiveId" clId="{31206067-1808-4E3A-8859-D31AC05F0E4F}" dt="2021-03-30T11:23:00.962" v="78" actId="207"/>
        <pc:sldMkLst>
          <pc:docMk/>
          <pc:sldMk cId="2835735855" sldId="277"/>
        </pc:sldMkLst>
        <pc:spChg chg="mod">
          <ac:chgData name="Jane Crow" userId="e042b9a3778b58e8" providerId="LiveId" clId="{31206067-1808-4E3A-8859-D31AC05F0E4F}" dt="2021-03-30T11:23:00.962" v="78" actId="207"/>
          <ac:spMkLst>
            <pc:docMk/>
            <pc:sldMk cId="2835735855" sldId="277"/>
            <ac:spMk id="2" creationId="{00000000-0000-0000-0000-000000000000}"/>
          </ac:spMkLst>
        </pc:spChg>
      </pc:sldChg>
      <pc:sldChg chg="modSp mod">
        <pc:chgData name="Jane Crow" userId="e042b9a3778b58e8" providerId="LiveId" clId="{31206067-1808-4E3A-8859-D31AC05F0E4F}" dt="2021-03-30T11:23:40.110" v="82" actId="207"/>
        <pc:sldMkLst>
          <pc:docMk/>
          <pc:sldMk cId="901012658" sldId="278"/>
        </pc:sldMkLst>
        <pc:spChg chg="mod">
          <ac:chgData name="Jane Crow" userId="e042b9a3778b58e8" providerId="LiveId" clId="{31206067-1808-4E3A-8859-D31AC05F0E4F}" dt="2021-03-30T11:23:10.120" v="79" actId="207"/>
          <ac:spMkLst>
            <pc:docMk/>
            <pc:sldMk cId="901012658" sldId="278"/>
            <ac:spMk id="2" creationId="{1DA18601-256F-4921-8193-0E7FDC1A79EE}"/>
          </ac:spMkLst>
        </pc:spChg>
        <pc:spChg chg="mod">
          <ac:chgData name="Jane Crow" userId="e042b9a3778b58e8" providerId="LiveId" clId="{31206067-1808-4E3A-8859-D31AC05F0E4F}" dt="2021-03-30T11:23:40.110" v="82" actId="207"/>
          <ac:spMkLst>
            <pc:docMk/>
            <pc:sldMk cId="901012658" sldId="278"/>
            <ac:spMk id="3" creationId="{BB52380F-D5AC-498C-ACF4-88D38AEB5D0A}"/>
          </ac:spMkLst>
        </pc:spChg>
      </pc:sldChg>
      <pc:sldChg chg="modSp mod">
        <pc:chgData name="Jane Crow" userId="e042b9a3778b58e8" providerId="LiveId" clId="{31206067-1808-4E3A-8859-D31AC05F0E4F}" dt="2021-03-30T11:24:35.136" v="87" actId="207"/>
        <pc:sldMkLst>
          <pc:docMk/>
          <pc:sldMk cId="649527208" sldId="279"/>
        </pc:sldMkLst>
        <pc:spChg chg="mod">
          <ac:chgData name="Jane Crow" userId="e042b9a3778b58e8" providerId="LiveId" clId="{31206067-1808-4E3A-8859-D31AC05F0E4F}" dt="2021-03-30T11:24:13.289" v="85" actId="207"/>
          <ac:spMkLst>
            <pc:docMk/>
            <pc:sldMk cId="649527208" sldId="279"/>
            <ac:spMk id="3" creationId="{00000000-0000-0000-0000-000000000000}"/>
          </ac:spMkLst>
        </pc:spChg>
        <pc:spChg chg="mod">
          <ac:chgData name="Jane Crow" userId="e042b9a3778b58e8" providerId="LiveId" clId="{31206067-1808-4E3A-8859-D31AC05F0E4F}" dt="2021-03-30T11:24:35.136" v="87" actId="207"/>
          <ac:spMkLst>
            <pc:docMk/>
            <pc:sldMk cId="649527208" sldId="279"/>
            <ac:spMk id="4" creationId="{00000000-0000-0000-0000-000000000000}"/>
          </ac:spMkLst>
        </pc:spChg>
      </pc:sldChg>
      <pc:sldChg chg="modSp mod modAnim">
        <pc:chgData name="Jane Crow" userId="e042b9a3778b58e8" providerId="LiveId" clId="{31206067-1808-4E3A-8859-D31AC05F0E4F}" dt="2021-03-30T11:24:48.873" v="88" actId="207"/>
        <pc:sldMkLst>
          <pc:docMk/>
          <pc:sldMk cId="2323015301" sldId="280"/>
        </pc:sldMkLst>
        <pc:spChg chg="mod">
          <ac:chgData name="Jane Crow" userId="e042b9a3778b58e8" providerId="LiveId" clId="{31206067-1808-4E3A-8859-D31AC05F0E4F}" dt="2021-03-30T11:24:48.873" v="88" actId="207"/>
          <ac:spMkLst>
            <pc:docMk/>
            <pc:sldMk cId="2323015301" sldId="280"/>
            <ac:spMk id="2" creationId="{00000000-0000-0000-0000-000000000000}"/>
          </ac:spMkLst>
        </pc:spChg>
        <pc:spChg chg="mod">
          <ac:chgData name="Jane Crow" userId="e042b9a3778b58e8" providerId="LiveId" clId="{31206067-1808-4E3A-8859-D31AC05F0E4F}" dt="2021-03-30T11:20:46.760" v="74" actId="1076"/>
          <ac:spMkLst>
            <pc:docMk/>
            <pc:sldMk cId="2323015301" sldId="280"/>
            <ac:spMk id="3" creationId="{00000000-0000-0000-0000-000000000000}"/>
          </ac:spMkLst>
        </pc:spChg>
      </pc:sldChg>
      <pc:sldChg chg="modSp mod">
        <pc:chgData name="Jane Crow" userId="e042b9a3778b58e8" providerId="LiveId" clId="{31206067-1808-4E3A-8859-D31AC05F0E4F}" dt="2021-03-30T11:29:32.099" v="125" actId="14100"/>
        <pc:sldMkLst>
          <pc:docMk/>
          <pc:sldMk cId="2228536363" sldId="284"/>
        </pc:sldMkLst>
        <pc:spChg chg="mod">
          <ac:chgData name="Jane Crow" userId="e042b9a3778b58e8" providerId="LiveId" clId="{31206067-1808-4E3A-8859-D31AC05F0E4F}" dt="2021-03-30T11:28:21.976" v="118" actId="1076"/>
          <ac:spMkLst>
            <pc:docMk/>
            <pc:sldMk cId="2228536363" sldId="284"/>
            <ac:spMk id="16" creationId="{5C217E8D-F23A-4E7A-8E99-20CB9696E1AF}"/>
          </ac:spMkLst>
        </pc:spChg>
        <pc:spChg chg="mod">
          <ac:chgData name="Jane Crow" userId="e042b9a3778b58e8" providerId="LiveId" clId="{31206067-1808-4E3A-8859-D31AC05F0E4F}" dt="2021-03-30T11:28:21.976" v="118" actId="1076"/>
          <ac:spMkLst>
            <pc:docMk/>
            <pc:sldMk cId="2228536363" sldId="284"/>
            <ac:spMk id="17" creationId="{CC626CF1-8CF3-4DC5-A048-5A4FAF41D71C}"/>
          </ac:spMkLst>
        </pc:spChg>
        <pc:spChg chg="mod">
          <ac:chgData name="Jane Crow" userId="e042b9a3778b58e8" providerId="LiveId" clId="{31206067-1808-4E3A-8859-D31AC05F0E4F}" dt="2021-03-30T11:29:17.113" v="124" actId="1076"/>
          <ac:spMkLst>
            <pc:docMk/>
            <pc:sldMk cId="2228536363" sldId="284"/>
            <ac:spMk id="25" creationId="{479709D7-053B-47A5-B490-01DA1951A55E}"/>
          </ac:spMkLst>
        </pc:spChg>
        <pc:spChg chg="mod">
          <ac:chgData name="Jane Crow" userId="e042b9a3778b58e8" providerId="LiveId" clId="{31206067-1808-4E3A-8859-D31AC05F0E4F}" dt="2021-03-30T11:29:17.113" v="124" actId="1076"/>
          <ac:spMkLst>
            <pc:docMk/>
            <pc:sldMk cId="2228536363" sldId="284"/>
            <ac:spMk id="26" creationId="{876828C7-775D-4FDC-8ACB-A13E8FD684FC}"/>
          </ac:spMkLst>
        </pc:spChg>
        <pc:spChg chg="mod">
          <ac:chgData name="Jane Crow" userId="e042b9a3778b58e8" providerId="LiveId" clId="{31206067-1808-4E3A-8859-D31AC05F0E4F}" dt="2021-03-30T11:29:32.099" v="125" actId="14100"/>
          <ac:spMkLst>
            <pc:docMk/>
            <pc:sldMk cId="2228536363" sldId="284"/>
            <ac:spMk id="27" creationId="{CDD112E2-E66D-4576-9CBD-645A5A2BFFED}"/>
          </ac:spMkLst>
        </pc:spChg>
        <pc:grpChg chg="mod">
          <ac:chgData name="Jane Crow" userId="e042b9a3778b58e8" providerId="LiveId" clId="{31206067-1808-4E3A-8859-D31AC05F0E4F}" dt="2021-03-30T11:28:21.976" v="118" actId="1076"/>
          <ac:grpSpMkLst>
            <pc:docMk/>
            <pc:sldMk cId="2228536363" sldId="284"/>
            <ac:grpSpMk id="15" creationId="{4E04FF00-7B21-473B-BD0C-EA8B4DDB8BE9}"/>
          </ac:grpSpMkLst>
        </pc:grpChg>
        <pc:grpChg chg="mod">
          <ac:chgData name="Jane Crow" userId="e042b9a3778b58e8" providerId="LiveId" clId="{31206067-1808-4E3A-8859-D31AC05F0E4F}" dt="2021-03-30T11:29:17.113" v="124" actId="1076"/>
          <ac:grpSpMkLst>
            <pc:docMk/>
            <pc:sldMk cId="2228536363" sldId="284"/>
            <ac:grpSpMk id="24" creationId="{B01EDBB4-4CD6-4969-8002-609E90DA8617}"/>
          </ac:grpSpMkLst>
        </pc:grpChg>
        <pc:graphicFrameChg chg="mod modGraphic">
          <ac:chgData name="Jane Crow" userId="e042b9a3778b58e8" providerId="LiveId" clId="{31206067-1808-4E3A-8859-D31AC05F0E4F}" dt="2021-03-30T11:29:03.561" v="122" actId="207"/>
          <ac:graphicFrameMkLst>
            <pc:docMk/>
            <pc:sldMk cId="2228536363" sldId="284"/>
            <ac:graphicFrameMk id="14" creationId="{5AE582E6-CCB0-4325-AC85-C6726E99E01D}"/>
          </ac:graphicFrameMkLst>
        </pc:graphicFrameChg>
      </pc:sldChg>
      <pc:sldChg chg="modSp mod">
        <pc:chgData name="Jane Crow" userId="e042b9a3778b58e8" providerId="LiveId" clId="{31206067-1808-4E3A-8859-D31AC05F0E4F}" dt="2021-03-30T11:25:37.195" v="92" actId="27636"/>
        <pc:sldMkLst>
          <pc:docMk/>
          <pc:sldMk cId="1187824928" sldId="285"/>
        </pc:sldMkLst>
        <pc:spChg chg="mod">
          <ac:chgData name="Jane Crow" userId="e042b9a3778b58e8" providerId="LiveId" clId="{31206067-1808-4E3A-8859-D31AC05F0E4F}" dt="2021-03-30T11:25:15.566" v="89" actId="207"/>
          <ac:spMkLst>
            <pc:docMk/>
            <pc:sldMk cId="1187824928" sldId="285"/>
            <ac:spMk id="2" creationId="{5782A368-00C8-4A15-A856-6BDA1537B349}"/>
          </ac:spMkLst>
        </pc:spChg>
        <pc:spChg chg="mod">
          <ac:chgData name="Jane Crow" userId="e042b9a3778b58e8" providerId="LiveId" clId="{31206067-1808-4E3A-8859-D31AC05F0E4F}" dt="2021-03-30T11:25:37.195" v="92" actId="27636"/>
          <ac:spMkLst>
            <pc:docMk/>
            <pc:sldMk cId="1187824928" sldId="285"/>
            <ac:spMk id="3" creationId="{66D3BE12-5611-4C29-9108-44614C514A16}"/>
          </ac:spMkLst>
        </pc:spChg>
      </pc:sldChg>
      <pc:sldChg chg="modSp mod">
        <pc:chgData name="Jane Crow" userId="e042b9a3778b58e8" providerId="LiveId" clId="{31206067-1808-4E3A-8859-D31AC05F0E4F}" dt="2021-03-30T11:30:44.216" v="132" actId="207"/>
        <pc:sldMkLst>
          <pc:docMk/>
          <pc:sldMk cId="2620158476" sldId="286"/>
        </pc:sldMkLst>
        <pc:spChg chg="mod">
          <ac:chgData name="Jane Crow" userId="e042b9a3778b58e8" providerId="LiveId" clId="{31206067-1808-4E3A-8859-D31AC05F0E4F}" dt="2021-03-30T11:30:44.216" v="132" actId="207"/>
          <ac:spMkLst>
            <pc:docMk/>
            <pc:sldMk cId="2620158476" sldId="286"/>
            <ac:spMk id="32" creationId="{4FD10746-0889-4925-B583-6A5E25431226}"/>
          </ac:spMkLst>
        </pc:spChg>
      </pc:sldChg>
      <pc:sldChg chg="modSp mod">
        <pc:chgData name="Jane Crow" userId="e042b9a3778b58e8" providerId="LiveId" clId="{31206067-1808-4E3A-8859-D31AC05F0E4F}" dt="2021-03-30T11:29:44.007" v="126" actId="207"/>
        <pc:sldMkLst>
          <pc:docMk/>
          <pc:sldMk cId="1360391400" sldId="287"/>
        </pc:sldMkLst>
        <pc:spChg chg="mod">
          <ac:chgData name="Jane Crow" userId="e042b9a3778b58e8" providerId="LiveId" clId="{31206067-1808-4E3A-8859-D31AC05F0E4F}" dt="2021-03-30T11:29:44.007" v="126" actId="207"/>
          <ac:spMkLst>
            <pc:docMk/>
            <pc:sldMk cId="1360391400" sldId="287"/>
            <ac:spMk id="2" creationId="{542C4771-2094-4468-B3C5-433A9B29F2C4}"/>
          </ac:spMkLst>
        </pc:spChg>
      </pc:sldChg>
      <pc:sldChg chg="modSp mod">
        <pc:chgData name="Jane Crow" userId="e042b9a3778b58e8" providerId="LiveId" clId="{31206067-1808-4E3A-8859-D31AC05F0E4F}" dt="2021-03-30T11:23:50.737" v="83" actId="207"/>
        <pc:sldMkLst>
          <pc:docMk/>
          <pc:sldMk cId="1152524132" sldId="288"/>
        </pc:sldMkLst>
        <pc:spChg chg="mod">
          <ac:chgData name="Jane Crow" userId="e042b9a3778b58e8" providerId="LiveId" clId="{31206067-1808-4E3A-8859-D31AC05F0E4F}" dt="2021-03-30T11:23:50.737" v="83" actId="207"/>
          <ac:spMkLst>
            <pc:docMk/>
            <pc:sldMk cId="1152524132" sldId="288"/>
            <ac:spMk id="2" creationId="{89F4D82C-05A9-4198-B97B-C0E21BB5D86C}"/>
          </ac:spMkLst>
        </pc:spChg>
      </pc:sldChg>
      <pc:sldChg chg="modSp mod">
        <pc:chgData name="Jane Crow" userId="e042b9a3778b58e8" providerId="LiveId" clId="{31206067-1808-4E3A-8859-D31AC05F0E4F}" dt="2021-03-30T11:24:04.929" v="84" actId="207"/>
        <pc:sldMkLst>
          <pc:docMk/>
          <pc:sldMk cId="3716167765" sldId="289"/>
        </pc:sldMkLst>
        <pc:spChg chg="mod">
          <ac:chgData name="Jane Crow" userId="e042b9a3778b58e8" providerId="LiveId" clId="{31206067-1808-4E3A-8859-D31AC05F0E4F}" dt="2021-03-30T11:24:04.929" v="84" actId="207"/>
          <ac:spMkLst>
            <pc:docMk/>
            <pc:sldMk cId="3716167765" sldId="289"/>
            <ac:spMk id="2" creationId="{89F4D82C-05A9-4198-B97B-C0E21BB5D86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EC5EF-3181-4989-A4C4-3C2AEC98AF8B}" type="doc">
      <dgm:prSet loTypeId="urn:microsoft.com/office/officeart/2005/8/layout/vList3" loCatId="list" qsTypeId="urn:microsoft.com/office/officeart/2005/8/quickstyle/simple1" qsCatId="simple" csTypeId="urn:microsoft.com/office/officeart/2005/8/colors/accent1_2" csCatId="accent1" phldr="1"/>
      <dgm:spPr/>
    </dgm:pt>
    <dgm:pt modelId="{A8F8494D-2506-42C0-8EDA-E7DF7F61DCD2}">
      <dgm:prSet phldrT="[Text]"/>
      <dgm:spPr/>
      <dgm:t>
        <a:bodyPr/>
        <a:lstStyle/>
        <a:p>
          <a:r>
            <a:rPr lang="en-GB" dirty="0"/>
            <a:t>St Edward’s, Juniors Aylesbury </a:t>
          </a:r>
        </a:p>
      </dgm:t>
    </dgm:pt>
    <dgm:pt modelId="{D384C997-F650-409E-9306-9B350025E444}" type="parTrans" cxnId="{FA3D11BC-4F94-44C7-9CE9-A961A11B5C41}">
      <dgm:prSet/>
      <dgm:spPr/>
      <dgm:t>
        <a:bodyPr/>
        <a:lstStyle/>
        <a:p>
          <a:endParaRPr lang="en-GB"/>
        </a:p>
      </dgm:t>
    </dgm:pt>
    <dgm:pt modelId="{92FCD459-9E31-40B1-8D0C-3C44F79CD256}" type="sibTrans" cxnId="{FA3D11BC-4F94-44C7-9CE9-A961A11B5C41}">
      <dgm:prSet/>
      <dgm:spPr/>
      <dgm:t>
        <a:bodyPr/>
        <a:lstStyle/>
        <a:p>
          <a:endParaRPr lang="en-GB"/>
        </a:p>
      </dgm:t>
    </dgm:pt>
    <dgm:pt modelId="{B0CAA3F9-FCFE-4349-BBDF-24BD702C3887}">
      <dgm:prSet phldrT="[Text]"/>
      <dgm:spPr/>
      <dgm:t>
        <a:bodyPr/>
        <a:lstStyle/>
        <a:p>
          <a:r>
            <a:rPr lang="en-GB" dirty="0"/>
            <a:t>St Joseph’s Infants School, Aylesbury</a:t>
          </a:r>
        </a:p>
      </dgm:t>
    </dgm:pt>
    <dgm:pt modelId="{249D47E4-207A-483A-B8AD-3FFAC73E236C}" type="parTrans" cxnId="{8DF8F32E-17F5-4FAB-9765-223DBE3F6ACE}">
      <dgm:prSet/>
      <dgm:spPr/>
      <dgm:t>
        <a:bodyPr/>
        <a:lstStyle/>
        <a:p>
          <a:endParaRPr lang="en-GB"/>
        </a:p>
      </dgm:t>
    </dgm:pt>
    <dgm:pt modelId="{73C9BDED-EAEC-444A-BBA9-CF8C58F0935D}" type="sibTrans" cxnId="{8DF8F32E-17F5-4FAB-9765-223DBE3F6ACE}">
      <dgm:prSet/>
      <dgm:spPr/>
      <dgm:t>
        <a:bodyPr/>
        <a:lstStyle/>
        <a:p>
          <a:endParaRPr lang="en-GB"/>
        </a:p>
      </dgm:t>
    </dgm:pt>
    <dgm:pt modelId="{49A96F10-FC48-42B8-A29C-05B2FDDCD218}">
      <dgm:prSet phldrT="[Text]"/>
      <dgm:spPr/>
      <dgm:t>
        <a:bodyPr/>
        <a:lstStyle/>
        <a:p>
          <a:r>
            <a:rPr lang="en-GB" dirty="0"/>
            <a:t>St Louis’ Primary, Aylesbury</a:t>
          </a:r>
        </a:p>
      </dgm:t>
    </dgm:pt>
    <dgm:pt modelId="{28AC2E99-D3C2-4066-8FFF-E1098B243513}" type="parTrans" cxnId="{EFED74E2-EA7F-4894-A9AC-95A83DD6274A}">
      <dgm:prSet/>
      <dgm:spPr/>
      <dgm:t>
        <a:bodyPr/>
        <a:lstStyle/>
        <a:p>
          <a:endParaRPr lang="en-GB"/>
        </a:p>
      </dgm:t>
    </dgm:pt>
    <dgm:pt modelId="{3FED010A-1A20-4757-8342-D2E085441B82}" type="sibTrans" cxnId="{EFED74E2-EA7F-4894-A9AC-95A83DD6274A}">
      <dgm:prSet/>
      <dgm:spPr/>
      <dgm:t>
        <a:bodyPr/>
        <a:lstStyle/>
        <a:p>
          <a:endParaRPr lang="en-GB"/>
        </a:p>
      </dgm:t>
    </dgm:pt>
    <dgm:pt modelId="{B3B6F4C9-908F-4972-A00B-D0A9DE65753E}" type="pres">
      <dgm:prSet presAssocID="{862EC5EF-3181-4989-A4C4-3C2AEC98AF8B}" presName="linearFlow" presStyleCnt="0">
        <dgm:presLayoutVars>
          <dgm:dir/>
          <dgm:resizeHandles val="exact"/>
        </dgm:presLayoutVars>
      </dgm:prSet>
      <dgm:spPr/>
    </dgm:pt>
    <dgm:pt modelId="{250FD628-7FBC-447A-9B07-0B3CBBBB4F60}" type="pres">
      <dgm:prSet presAssocID="{A8F8494D-2506-42C0-8EDA-E7DF7F61DCD2}" presName="composite" presStyleCnt="0"/>
      <dgm:spPr/>
    </dgm:pt>
    <dgm:pt modelId="{9B935DDB-5C55-47C1-BB1D-3F9242BCC6F4}" type="pres">
      <dgm:prSet presAssocID="{A8F8494D-2506-42C0-8EDA-E7DF7F61DCD2}" presName="imgShp" presStyleLbl="fgImgPlace1" presStyleIdx="0" presStyleCnt="3"/>
      <dgm:spPr>
        <a:blipFill rotWithShape="1">
          <a:blip xmlns:r="http://schemas.openxmlformats.org/officeDocument/2006/relationships" r:embed="rId1"/>
          <a:srcRect/>
          <a:stretch>
            <a:fillRect/>
          </a:stretch>
        </a:blipFill>
      </dgm:spPr>
    </dgm:pt>
    <dgm:pt modelId="{E9C1AE2F-9D33-459C-8948-FE4978FD6870}" type="pres">
      <dgm:prSet presAssocID="{A8F8494D-2506-42C0-8EDA-E7DF7F61DCD2}" presName="txShp" presStyleLbl="node1" presStyleIdx="0" presStyleCnt="3">
        <dgm:presLayoutVars>
          <dgm:bulletEnabled val="1"/>
        </dgm:presLayoutVars>
      </dgm:prSet>
      <dgm:spPr/>
      <dgm:t>
        <a:bodyPr/>
        <a:lstStyle/>
        <a:p>
          <a:endParaRPr lang="en-US"/>
        </a:p>
      </dgm:t>
    </dgm:pt>
    <dgm:pt modelId="{09E1E493-0E87-412A-9628-64E11F9564EB}" type="pres">
      <dgm:prSet presAssocID="{92FCD459-9E31-40B1-8D0C-3C44F79CD256}" presName="spacing" presStyleCnt="0"/>
      <dgm:spPr/>
    </dgm:pt>
    <dgm:pt modelId="{0DA0BA30-34D9-48F1-9869-CCCC839AB7DF}" type="pres">
      <dgm:prSet presAssocID="{B0CAA3F9-FCFE-4349-BBDF-24BD702C3887}" presName="composite" presStyleCnt="0"/>
      <dgm:spPr/>
    </dgm:pt>
    <dgm:pt modelId="{6824ADF7-5AFA-414D-B762-4F174DE8CCAA}" type="pres">
      <dgm:prSet presAssocID="{B0CAA3F9-FCFE-4349-BBDF-24BD702C3887}" presName="imgShp" presStyleLbl="fgImgPlace1" presStyleIdx="1" presStyleCnt="3"/>
      <dgm:spPr>
        <a:blipFill rotWithShape="1">
          <a:blip xmlns:r="http://schemas.openxmlformats.org/officeDocument/2006/relationships" r:embed="rId2"/>
          <a:srcRect/>
          <a:stretch>
            <a:fillRect t="-8000" b="-8000"/>
          </a:stretch>
        </a:blipFill>
      </dgm:spPr>
    </dgm:pt>
    <dgm:pt modelId="{EC0219BE-C732-4254-B476-DB34B997FCA2}" type="pres">
      <dgm:prSet presAssocID="{B0CAA3F9-FCFE-4349-BBDF-24BD702C3887}" presName="txShp" presStyleLbl="node1" presStyleIdx="1" presStyleCnt="3">
        <dgm:presLayoutVars>
          <dgm:bulletEnabled val="1"/>
        </dgm:presLayoutVars>
      </dgm:prSet>
      <dgm:spPr/>
      <dgm:t>
        <a:bodyPr/>
        <a:lstStyle/>
        <a:p>
          <a:endParaRPr lang="en-US"/>
        </a:p>
      </dgm:t>
    </dgm:pt>
    <dgm:pt modelId="{2BF9A4E5-FD3B-47C7-8A20-AA70DF94999D}" type="pres">
      <dgm:prSet presAssocID="{73C9BDED-EAEC-444A-BBA9-CF8C58F0935D}" presName="spacing" presStyleCnt="0"/>
      <dgm:spPr/>
    </dgm:pt>
    <dgm:pt modelId="{06F0B639-E468-4CBE-A4CF-86907D69CF41}" type="pres">
      <dgm:prSet presAssocID="{49A96F10-FC48-42B8-A29C-05B2FDDCD218}" presName="composite" presStyleCnt="0"/>
      <dgm:spPr/>
    </dgm:pt>
    <dgm:pt modelId="{FA2AC8D1-1319-4762-AD5D-CE4F14262C66}" type="pres">
      <dgm:prSet presAssocID="{49A96F10-FC48-42B8-A29C-05B2FDDCD218}" presName="imgShp" presStyleLbl="fgImgPlace1" presStyleIdx="2" presStyleCnt="3" custLinFactNeighborX="1253" custLinFactNeighborY="8414"/>
      <dgm:spPr>
        <a:blipFill rotWithShape="1">
          <a:blip xmlns:r="http://schemas.openxmlformats.org/officeDocument/2006/relationships" r:embed="rId3"/>
          <a:srcRect/>
          <a:stretch>
            <a:fillRect t="-21000" b="-21000"/>
          </a:stretch>
        </a:blipFill>
      </dgm:spPr>
    </dgm:pt>
    <dgm:pt modelId="{0595750C-959B-46E2-B648-E1D4D2FA9AC3}" type="pres">
      <dgm:prSet presAssocID="{49A96F10-FC48-42B8-A29C-05B2FDDCD218}" presName="txShp" presStyleLbl="node1" presStyleIdx="2" presStyleCnt="3">
        <dgm:presLayoutVars>
          <dgm:bulletEnabled val="1"/>
        </dgm:presLayoutVars>
      </dgm:prSet>
      <dgm:spPr/>
      <dgm:t>
        <a:bodyPr/>
        <a:lstStyle/>
        <a:p>
          <a:endParaRPr lang="en-US"/>
        </a:p>
      </dgm:t>
    </dgm:pt>
  </dgm:ptLst>
  <dgm:cxnLst>
    <dgm:cxn modelId="{D083EE55-C53C-4778-ABE8-C38DBFB6694A}" type="presOf" srcId="{A8F8494D-2506-42C0-8EDA-E7DF7F61DCD2}" destId="{E9C1AE2F-9D33-459C-8948-FE4978FD6870}" srcOrd="0" destOrd="0" presId="urn:microsoft.com/office/officeart/2005/8/layout/vList3"/>
    <dgm:cxn modelId="{EFED74E2-EA7F-4894-A9AC-95A83DD6274A}" srcId="{862EC5EF-3181-4989-A4C4-3C2AEC98AF8B}" destId="{49A96F10-FC48-42B8-A29C-05B2FDDCD218}" srcOrd="2" destOrd="0" parTransId="{28AC2E99-D3C2-4066-8FFF-E1098B243513}" sibTransId="{3FED010A-1A20-4757-8342-D2E085441B82}"/>
    <dgm:cxn modelId="{8DF8F32E-17F5-4FAB-9765-223DBE3F6ACE}" srcId="{862EC5EF-3181-4989-A4C4-3C2AEC98AF8B}" destId="{B0CAA3F9-FCFE-4349-BBDF-24BD702C3887}" srcOrd="1" destOrd="0" parTransId="{249D47E4-207A-483A-B8AD-3FFAC73E236C}" sibTransId="{73C9BDED-EAEC-444A-BBA9-CF8C58F0935D}"/>
    <dgm:cxn modelId="{182100D9-6737-4F6E-880A-256B979CE2C7}" type="presOf" srcId="{49A96F10-FC48-42B8-A29C-05B2FDDCD218}" destId="{0595750C-959B-46E2-B648-E1D4D2FA9AC3}" srcOrd="0" destOrd="0" presId="urn:microsoft.com/office/officeart/2005/8/layout/vList3"/>
    <dgm:cxn modelId="{FA3D11BC-4F94-44C7-9CE9-A961A11B5C41}" srcId="{862EC5EF-3181-4989-A4C4-3C2AEC98AF8B}" destId="{A8F8494D-2506-42C0-8EDA-E7DF7F61DCD2}" srcOrd="0" destOrd="0" parTransId="{D384C997-F650-409E-9306-9B350025E444}" sibTransId="{92FCD459-9E31-40B1-8D0C-3C44F79CD256}"/>
    <dgm:cxn modelId="{494D90FD-32B2-44C1-910B-9B3D016BD27E}" type="presOf" srcId="{862EC5EF-3181-4989-A4C4-3C2AEC98AF8B}" destId="{B3B6F4C9-908F-4972-A00B-D0A9DE65753E}" srcOrd="0" destOrd="0" presId="urn:microsoft.com/office/officeart/2005/8/layout/vList3"/>
    <dgm:cxn modelId="{CFCBAF42-EB61-4B0A-A779-832E2710B5C5}" type="presOf" srcId="{B0CAA3F9-FCFE-4349-BBDF-24BD702C3887}" destId="{EC0219BE-C732-4254-B476-DB34B997FCA2}" srcOrd="0" destOrd="0" presId="urn:microsoft.com/office/officeart/2005/8/layout/vList3"/>
    <dgm:cxn modelId="{D978B27E-5DEF-4F73-82BF-88E54ED401F6}" type="presParOf" srcId="{B3B6F4C9-908F-4972-A00B-D0A9DE65753E}" destId="{250FD628-7FBC-447A-9B07-0B3CBBBB4F60}" srcOrd="0" destOrd="0" presId="urn:microsoft.com/office/officeart/2005/8/layout/vList3"/>
    <dgm:cxn modelId="{987A54BB-C450-4C44-B2AA-35A657959EB1}" type="presParOf" srcId="{250FD628-7FBC-447A-9B07-0B3CBBBB4F60}" destId="{9B935DDB-5C55-47C1-BB1D-3F9242BCC6F4}" srcOrd="0" destOrd="0" presId="urn:microsoft.com/office/officeart/2005/8/layout/vList3"/>
    <dgm:cxn modelId="{2BA9A191-2891-452F-B2DB-F5FAE8BEBA5D}" type="presParOf" srcId="{250FD628-7FBC-447A-9B07-0B3CBBBB4F60}" destId="{E9C1AE2F-9D33-459C-8948-FE4978FD6870}" srcOrd="1" destOrd="0" presId="urn:microsoft.com/office/officeart/2005/8/layout/vList3"/>
    <dgm:cxn modelId="{9B90AF00-B879-418E-B79D-E4A604A862AA}" type="presParOf" srcId="{B3B6F4C9-908F-4972-A00B-D0A9DE65753E}" destId="{09E1E493-0E87-412A-9628-64E11F9564EB}" srcOrd="1" destOrd="0" presId="urn:microsoft.com/office/officeart/2005/8/layout/vList3"/>
    <dgm:cxn modelId="{535CC401-AB5F-429D-9713-89B5D0064BCC}" type="presParOf" srcId="{B3B6F4C9-908F-4972-A00B-D0A9DE65753E}" destId="{0DA0BA30-34D9-48F1-9869-CCCC839AB7DF}" srcOrd="2" destOrd="0" presId="urn:microsoft.com/office/officeart/2005/8/layout/vList3"/>
    <dgm:cxn modelId="{34D82C77-5AC6-4D43-A65E-10FB1C40C02F}" type="presParOf" srcId="{0DA0BA30-34D9-48F1-9869-CCCC839AB7DF}" destId="{6824ADF7-5AFA-414D-B762-4F174DE8CCAA}" srcOrd="0" destOrd="0" presId="urn:microsoft.com/office/officeart/2005/8/layout/vList3"/>
    <dgm:cxn modelId="{E56CA5D1-CD62-48D8-99E4-2BD0F7D1B804}" type="presParOf" srcId="{0DA0BA30-34D9-48F1-9869-CCCC839AB7DF}" destId="{EC0219BE-C732-4254-B476-DB34B997FCA2}" srcOrd="1" destOrd="0" presId="urn:microsoft.com/office/officeart/2005/8/layout/vList3"/>
    <dgm:cxn modelId="{DCC0FC00-8697-432D-825C-285775954D23}" type="presParOf" srcId="{B3B6F4C9-908F-4972-A00B-D0A9DE65753E}" destId="{2BF9A4E5-FD3B-47C7-8A20-AA70DF94999D}" srcOrd="3" destOrd="0" presId="urn:microsoft.com/office/officeart/2005/8/layout/vList3"/>
    <dgm:cxn modelId="{A08DEE81-936C-462D-9F85-8FBA64F6F18E}" type="presParOf" srcId="{B3B6F4C9-908F-4972-A00B-D0A9DE65753E}" destId="{06F0B639-E468-4CBE-A4CF-86907D69CF41}" srcOrd="4" destOrd="0" presId="urn:microsoft.com/office/officeart/2005/8/layout/vList3"/>
    <dgm:cxn modelId="{4725D12E-FD04-4C77-881D-7638BD7C1602}" type="presParOf" srcId="{06F0B639-E468-4CBE-A4CF-86907D69CF41}" destId="{FA2AC8D1-1319-4762-AD5D-CE4F14262C66}" srcOrd="0" destOrd="0" presId="urn:microsoft.com/office/officeart/2005/8/layout/vList3"/>
    <dgm:cxn modelId="{BA5048C1-5143-4B35-BE76-1AF79A5CB539}" type="presParOf" srcId="{06F0B639-E468-4CBE-A4CF-86907D69CF41}" destId="{0595750C-959B-46E2-B648-E1D4D2FA9AC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EC5EF-3181-4989-A4C4-3C2AEC98AF8B}" type="doc">
      <dgm:prSet loTypeId="urn:microsoft.com/office/officeart/2005/8/layout/vList3" loCatId="list" qsTypeId="urn:microsoft.com/office/officeart/2005/8/quickstyle/simple1" qsCatId="simple" csTypeId="urn:microsoft.com/office/officeart/2005/8/colors/accent1_2" csCatId="accent1" phldr="1"/>
      <dgm:spPr/>
    </dgm:pt>
    <dgm:pt modelId="{B0CAA3F9-FCFE-4349-BBDF-24BD702C3887}">
      <dgm:prSet phldrT="[Text]" custT="1"/>
      <dgm:spPr/>
      <dgm:t>
        <a:bodyPr/>
        <a:lstStyle/>
        <a:p>
          <a:r>
            <a:rPr lang="en-GB" sz="4000" dirty="0"/>
            <a:t>Our Lady’s Primary, Amersham</a:t>
          </a:r>
        </a:p>
      </dgm:t>
    </dgm:pt>
    <dgm:pt modelId="{249D47E4-207A-483A-B8AD-3FFAC73E236C}" type="parTrans" cxnId="{8DF8F32E-17F5-4FAB-9765-223DBE3F6ACE}">
      <dgm:prSet/>
      <dgm:spPr/>
      <dgm:t>
        <a:bodyPr/>
        <a:lstStyle/>
        <a:p>
          <a:endParaRPr lang="en-GB"/>
        </a:p>
      </dgm:t>
    </dgm:pt>
    <dgm:pt modelId="{73C9BDED-EAEC-444A-BBA9-CF8C58F0935D}" type="sibTrans" cxnId="{8DF8F32E-17F5-4FAB-9765-223DBE3F6ACE}">
      <dgm:prSet/>
      <dgm:spPr/>
      <dgm:t>
        <a:bodyPr/>
        <a:lstStyle/>
        <a:p>
          <a:endParaRPr lang="en-GB"/>
        </a:p>
      </dgm:t>
    </dgm:pt>
    <dgm:pt modelId="{4A1E4332-8215-4172-A392-D23924A42FBA}">
      <dgm:prSet custT="1"/>
      <dgm:spPr/>
      <dgm:t>
        <a:bodyPr/>
        <a:lstStyle/>
        <a:p>
          <a:r>
            <a:rPr lang="en-GB" sz="4000" dirty="0"/>
            <a:t>St Joseph’s Primary, Chalfont St Peter</a:t>
          </a:r>
          <a:endParaRPr lang="en-US" sz="4000" dirty="0"/>
        </a:p>
      </dgm:t>
    </dgm:pt>
    <dgm:pt modelId="{4E0D6404-89A5-4A59-B61B-0F0204730700}" type="parTrans" cxnId="{F71C2E02-4277-4DE2-AC70-9B9ACAA936E0}">
      <dgm:prSet/>
      <dgm:spPr/>
      <dgm:t>
        <a:bodyPr/>
        <a:lstStyle/>
        <a:p>
          <a:endParaRPr lang="en-GB"/>
        </a:p>
      </dgm:t>
    </dgm:pt>
    <dgm:pt modelId="{3F6B794B-B714-41C4-A960-1CFC5934011B}" type="sibTrans" cxnId="{F71C2E02-4277-4DE2-AC70-9B9ACAA936E0}">
      <dgm:prSet/>
      <dgm:spPr/>
      <dgm:t>
        <a:bodyPr/>
        <a:lstStyle/>
        <a:p>
          <a:endParaRPr lang="en-GB"/>
        </a:p>
      </dgm:t>
    </dgm:pt>
    <dgm:pt modelId="{FB6E17C5-F9BE-4869-A545-CB74C87B5C8A}">
      <dgm:prSet custT="1"/>
      <dgm:spPr/>
      <dgm:t>
        <a:bodyPr/>
        <a:lstStyle/>
        <a:p>
          <a:pPr>
            <a:lnSpc>
              <a:spcPct val="100000"/>
            </a:lnSpc>
            <a:spcAft>
              <a:spcPts val="0"/>
            </a:spcAft>
          </a:pPr>
          <a:r>
            <a:rPr lang="en-GB" sz="4000" dirty="0"/>
            <a:t>St Peter’s Primary, </a:t>
          </a:r>
        </a:p>
        <a:p>
          <a:pPr>
            <a:lnSpc>
              <a:spcPct val="100000"/>
            </a:lnSpc>
            <a:spcAft>
              <a:spcPts val="0"/>
            </a:spcAft>
          </a:pPr>
          <a:r>
            <a:rPr lang="en-GB" sz="4000" dirty="0"/>
            <a:t>Marlow</a:t>
          </a:r>
          <a:endParaRPr lang="en-US" sz="4000" dirty="0"/>
        </a:p>
      </dgm:t>
    </dgm:pt>
    <dgm:pt modelId="{B40DBCEA-2778-4333-ACD2-F11137806226}" type="parTrans" cxnId="{90892C78-07C8-4E50-AAE6-75E5C5E51287}">
      <dgm:prSet/>
      <dgm:spPr/>
      <dgm:t>
        <a:bodyPr/>
        <a:lstStyle/>
        <a:p>
          <a:endParaRPr lang="en-GB"/>
        </a:p>
      </dgm:t>
    </dgm:pt>
    <dgm:pt modelId="{B6E39418-7056-4690-A2BB-6D79DE1D2231}" type="sibTrans" cxnId="{90892C78-07C8-4E50-AAE6-75E5C5E51287}">
      <dgm:prSet/>
      <dgm:spPr/>
      <dgm:t>
        <a:bodyPr/>
        <a:lstStyle/>
        <a:p>
          <a:endParaRPr lang="en-GB"/>
        </a:p>
      </dgm:t>
    </dgm:pt>
    <dgm:pt modelId="{B3B6F4C9-908F-4972-A00B-D0A9DE65753E}" type="pres">
      <dgm:prSet presAssocID="{862EC5EF-3181-4989-A4C4-3C2AEC98AF8B}" presName="linearFlow" presStyleCnt="0">
        <dgm:presLayoutVars>
          <dgm:dir/>
          <dgm:resizeHandles val="exact"/>
        </dgm:presLayoutVars>
      </dgm:prSet>
      <dgm:spPr/>
    </dgm:pt>
    <dgm:pt modelId="{A2098962-01DE-40C7-9881-326C40CB104E}" type="pres">
      <dgm:prSet presAssocID="{4A1E4332-8215-4172-A392-D23924A42FBA}" presName="composite" presStyleCnt="0"/>
      <dgm:spPr/>
    </dgm:pt>
    <dgm:pt modelId="{08E6ECC5-011F-4F2D-ACC8-E1D50E44B0C2}" type="pres">
      <dgm:prSet presAssocID="{4A1E4332-8215-4172-A392-D23924A42FBA}" presName="imgShp" presStyleLbl="fgImgPlace1" presStyleIdx="0" presStyleCnt="3"/>
      <dgm:spPr>
        <a:blipFill rotWithShape="1">
          <a:blip xmlns:r="http://schemas.openxmlformats.org/officeDocument/2006/relationships" r:embed="rId1"/>
          <a:srcRect/>
          <a:stretch>
            <a:fillRect t="-8000" b="-8000"/>
          </a:stretch>
        </a:blipFill>
      </dgm:spPr>
    </dgm:pt>
    <dgm:pt modelId="{DBEC866B-E31E-42C2-94AA-48364277110D}" type="pres">
      <dgm:prSet presAssocID="{4A1E4332-8215-4172-A392-D23924A42FBA}" presName="txShp" presStyleLbl="node1" presStyleIdx="0" presStyleCnt="3" custScaleX="123463">
        <dgm:presLayoutVars>
          <dgm:bulletEnabled val="1"/>
        </dgm:presLayoutVars>
      </dgm:prSet>
      <dgm:spPr/>
      <dgm:t>
        <a:bodyPr/>
        <a:lstStyle/>
        <a:p>
          <a:endParaRPr lang="en-US"/>
        </a:p>
      </dgm:t>
    </dgm:pt>
    <dgm:pt modelId="{E8AF348B-F58F-479D-94B6-3539EA3AC44B}" type="pres">
      <dgm:prSet presAssocID="{3F6B794B-B714-41C4-A960-1CFC5934011B}" presName="spacing" presStyleCnt="0"/>
      <dgm:spPr/>
    </dgm:pt>
    <dgm:pt modelId="{0DA0BA30-34D9-48F1-9869-CCCC839AB7DF}" type="pres">
      <dgm:prSet presAssocID="{B0CAA3F9-FCFE-4349-BBDF-24BD702C3887}" presName="composite" presStyleCnt="0"/>
      <dgm:spPr/>
    </dgm:pt>
    <dgm:pt modelId="{6824ADF7-5AFA-414D-B762-4F174DE8CCAA}" type="pres">
      <dgm:prSet presAssocID="{B0CAA3F9-FCFE-4349-BBDF-24BD702C3887}" presName="imgShp" presStyleLbl="fgImgPlace1" presStyleIdx="1" presStyleCnt="3" custLinFactNeighborX="1859" custLinFactNeighborY="2479"/>
      <dgm:spPr>
        <a:blipFill rotWithShape="1">
          <a:blip xmlns:r="http://schemas.openxmlformats.org/officeDocument/2006/relationships" r:embed="rId2"/>
          <a:srcRect/>
          <a:stretch>
            <a:fillRect/>
          </a:stretch>
        </a:blipFill>
      </dgm:spPr>
    </dgm:pt>
    <dgm:pt modelId="{EC0219BE-C732-4254-B476-DB34B997FCA2}" type="pres">
      <dgm:prSet presAssocID="{B0CAA3F9-FCFE-4349-BBDF-24BD702C3887}" presName="txShp" presStyleLbl="node1" presStyleIdx="1" presStyleCnt="3" custScaleX="122399">
        <dgm:presLayoutVars>
          <dgm:bulletEnabled val="1"/>
        </dgm:presLayoutVars>
      </dgm:prSet>
      <dgm:spPr/>
      <dgm:t>
        <a:bodyPr/>
        <a:lstStyle/>
        <a:p>
          <a:endParaRPr lang="en-US"/>
        </a:p>
      </dgm:t>
    </dgm:pt>
    <dgm:pt modelId="{2BF9A4E5-FD3B-47C7-8A20-AA70DF94999D}" type="pres">
      <dgm:prSet presAssocID="{73C9BDED-EAEC-444A-BBA9-CF8C58F0935D}" presName="spacing" presStyleCnt="0"/>
      <dgm:spPr/>
    </dgm:pt>
    <dgm:pt modelId="{E3AE8283-D24B-4CFF-A4C4-48457D178F08}" type="pres">
      <dgm:prSet presAssocID="{FB6E17C5-F9BE-4869-A545-CB74C87B5C8A}" presName="composite" presStyleCnt="0"/>
      <dgm:spPr/>
    </dgm:pt>
    <dgm:pt modelId="{AF2BA1DC-2462-497F-9D13-6242FD5B6519}" type="pres">
      <dgm:prSet presAssocID="{FB6E17C5-F9BE-4869-A545-CB74C87B5C8A}" presName="imgShp" presStyleLbl="fgImgPlace1" presStyleIdx="2" presStyleCnt="3"/>
      <dgm:spPr>
        <a:blipFill rotWithShape="1">
          <a:blip xmlns:r="http://schemas.openxmlformats.org/officeDocument/2006/relationships" r:embed="rId3"/>
          <a:srcRect/>
          <a:stretch>
            <a:fillRect t="-3000" b="-3000"/>
          </a:stretch>
        </a:blipFill>
      </dgm:spPr>
    </dgm:pt>
    <dgm:pt modelId="{8DE5C489-277D-47BC-B4FC-07D2982D032B}" type="pres">
      <dgm:prSet presAssocID="{FB6E17C5-F9BE-4869-A545-CB74C87B5C8A}" presName="txShp" presStyleLbl="node1" presStyleIdx="2" presStyleCnt="3" custScaleX="121426">
        <dgm:presLayoutVars>
          <dgm:bulletEnabled val="1"/>
        </dgm:presLayoutVars>
      </dgm:prSet>
      <dgm:spPr/>
      <dgm:t>
        <a:bodyPr/>
        <a:lstStyle/>
        <a:p>
          <a:endParaRPr lang="en-US"/>
        </a:p>
      </dgm:t>
    </dgm:pt>
  </dgm:ptLst>
  <dgm:cxnLst>
    <dgm:cxn modelId="{48C1074E-B8E2-4E68-B88F-5985CF4649A9}" type="presOf" srcId="{FB6E17C5-F9BE-4869-A545-CB74C87B5C8A}" destId="{8DE5C489-277D-47BC-B4FC-07D2982D032B}" srcOrd="0" destOrd="0" presId="urn:microsoft.com/office/officeart/2005/8/layout/vList3"/>
    <dgm:cxn modelId="{F71C2E02-4277-4DE2-AC70-9B9ACAA936E0}" srcId="{862EC5EF-3181-4989-A4C4-3C2AEC98AF8B}" destId="{4A1E4332-8215-4172-A392-D23924A42FBA}" srcOrd="0" destOrd="0" parTransId="{4E0D6404-89A5-4A59-B61B-0F0204730700}" sibTransId="{3F6B794B-B714-41C4-A960-1CFC5934011B}"/>
    <dgm:cxn modelId="{8DF8F32E-17F5-4FAB-9765-223DBE3F6ACE}" srcId="{862EC5EF-3181-4989-A4C4-3C2AEC98AF8B}" destId="{B0CAA3F9-FCFE-4349-BBDF-24BD702C3887}" srcOrd="1" destOrd="0" parTransId="{249D47E4-207A-483A-B8AD-3FFAC73E236C}" sibTransId="{73C9BDED-EAEC-444A-BBA9-CF8C58F0935D}"/>
    <dgm:cxn modelId="{90892C78-07C8-4E50-AAE6-75E5C5E51287}" srcId="{862EC5EF-3181-4989-A4C4-3C2AEC98AF8B}" destId="{FB6E17C5-F9BE-4869-A545-CB74C87B5C8A}" srcOrd="2" destOrd="0" parTransId="{B40DBCEA-2778-4333-ACD2-F11137806226}" sibTransId="{B6E39418-7056-4690-A2BB-6D79DE1D2231}"/>
    <dgm:cxn modelId="{494D90FD-32B2-44C1-910B-9B3D016BD27E}" type="presOf" srcId="{862EC5EF-3181-4989-A4C4-3C2AEC98AF8B}" destId="{B3B6F4C9-908F-4972-A00B-D0A9DE65753E}" srcOrd="0" destOrd="0" presId="urn:microsoft.com/office/officeart/2005/8/layout/vList3"/>
    <dgm:cxn modelId="{CFCBAF42-EB61-4B0A-A779-832E2710B5C5}" type="presOf" srcId="{B0CAA3F9-FCFE-4349-BBDF-24BD702C3887}" destId="{EC0219BE-C732-4254-B476-DB34B997FCA2}" srcOrd="0" destOrd="0" presId="urn:microsoft.com/office/officeart/2005/8/layout/vList3"/>
    <dgm:cxn modelId="{E4D58950-992E-42A4-84CD-88C52D054FD8}" type="presOf" srcId="{4A1E4332-8215-4172-A392-D23924A42FBA}" destId="{DBEC866B-E31E-42C2-94AA-48364277110D}" srcOrd="0" destOrd="0" presId="urn:microsoft.com/office/officeart/2005/8/layout/vList3"/>
    <dgm:cxn modelId="{71634904-2FFE-4565-85FE-E6FEAF9FD37D}" type="presParOf" srcId="{B3B6F4C9-908F-4972-A00B-D0A9DE65753E}" destId="{A2098962-01DE-40C7-9881-326C40CB104E}" srcOrd="0" destOrd="0" presId="urn:microsoft.com/office/officeart/2005/8/layout/vList3"/>
    <dgm:cxn modelId="{B6EC96C6-4465-46D4-BEDE-C982975F8F0D}" type="presParOf" srcId="{A2098962-01DE-40C7-9881-326C40CB104E}" destId="{08E6ECC5-011F-4F2D-ACC8-E1D50E44B0C2}" srcOrd="0" destOrd="0" presId="urn:microsoft.com/office/officeart/2005/8/layout/vList3"/>
    <dgm:cxn modelId="{E603F0E3-7FF6-4F29-8B99-7CD7EAF0A46F}" type="presParOf" srcId="{A2098962-01DE-40C7-9881-326C40CB104E}" destId="{DBEC866B-E31E-42C2-94AA-48364277110D}" srcOrd="1" destOrd="0" presId="urn:microsoft.com/office/officeart/2005/8/layout/vList3"/>
    <dgm:cxn modelId="{C88B063F-5A89-492F-AC4A-16F2A8725AE7}" type="presParOf" srcId="{B3B6F4C9-908F-4972-A00B-D0A9DE65753E}" destId="{E8AF348B-F58F-479D-94B6-3539EA3AC44B}" srcOrd="1" destOrd="0" presId="urn:microsoft.com/office/officeart/2005/8/layout/vList3"/>
    <dgm:cxn modelId="{535CC401-AB5F-429D-9713-89B5D0064BCC}" type="presParOf" srcId="{B3B6F4C9-908F-4972-A00B-D0A9DE65753E}" destId="{0DA0BA30-34D9-48F1-9869-CCCC839AB7DF}" srcOrd="2" destOrd="0" presId="urn:microsoft.com/office/officeart/2005/8/layout/vList3"/>
    <dgm:cxn modelId="{34D82C77-5AC6-4D43-A65E-10FB1C40C02F}" type="presParOf" srcId="{0DA0BA30-34D9-48F1-9869-CCCC839AB7DF}" destId="{6824ADF7-5AFA-414D-B762-4F174DE8CCAA}" srcOrd="0" destOrd="0" presId="urn:microsoft.com/office/officeart/2005/8/layout/vList3"/>
    <dgm:cxn modelId="{E56CA5D1-CD62-48D8-99E4-2BD0F7D1B804}" type="presParOf" srcId="{0DA0BA30-34D9-48F1-9869-CCCC839AB7DF}" destId="{EC0219BE-C732-4254-B476-DB34B997FCA2}" srcOrd="1" destOrd="0" presId="urn:microsoft.com/office/officeart/2005/8/layout/vList3"/>
    <dgm:cxn modelId="{DCC0FC00-8697-432D-825C-285775954D23}" type="presParOf" srcId="{B3B6F4C9-908F-4972-A00B-D0A9DE65753E}" destId="{2BF9A4E5-FD3B-47C7-8A20-AA70DF94999D}" srcOrd="3" destOrd="0" presId="urn:microsoft.com/office/officeart/2005/8/layout/vList3"/>
    <dgm:cxn modelId="{EFA3BB90-B4B6-44DC-8262-0F6EFC596C2D}" type="presParOf" srcId="{B3B6F4C9-908F-4972-A00B-D0A9DE65753E}" destId="{E3AE8283-D24B-4CFF-A4C4-48457D178F08}" srcOrd="4" destOrd="0" presId="urn:microsoft.com/office/officeart/2005/8/layout/vList3"/>
    <dgm:cxn modelId="{F1DDBB57-E724-4D34-AA76-49505890E558}" type="presParOf" srcId="{E3AE8283-D24B-4CFF-A4C4-48457D178F08}" destId="{AF2BA1DC-2462-497F-9D13-6242FD5B6519}" srcOrd="0" destOrd="0" presId="urn:microsoft.com/office/officeart/2005/8/layout/vList3"/>
    <dgm:cxn modelId="{06446631-4C9B-4772-BDF3-42A72DCE2246}" type="presParOf" srcId="{E3AE8283-D24B-4CFF-A4C4-48457D178F08}" destId="{8DE5C489-277D-47BC-B4FC-07D2982D032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811852-FFEA-43A5-8DA0-1B591CECDB0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C58E29-BC84-48A2-9FEA-89774931F4C2}">
      <dgm:prSet custT="1"/>
      <dgm:spPr/>
      <dgm:t>
        <a:bodyPr/>
        <a:lstStyle/>
        <a:p>
          <a:pPr algn="ctr"/>
          <a:r>
            <a:rPr lang="en-GB" sz="4400" b="1" dirty="0">
              <a:solidFill>
                <a:schemeClr val="accent1"/>
              </a:solidFill>
            </a:rPr>
            <a:t>Diocesan Members</a:t>
          </a:r>
          <a:endParaRPr lang="en-US" sz="4400" b="1" dirty="0">
            <a:solidFill>
              <a:schemeClr val="accent1"/>
            </a:solidFill>
          </a:endParaRPr>
        </a:p>
      </dgm:t>
    </dgm:pt>
    <dgm:pt modelId="{F24BDFF1-0D38-45CD-A4E7-22FED532B76F}" type="parTrans" cxnId="{8518AEBC-EC3D-4653-89C2-4A8664801C30}">
      <dgm:prSet/>
      <dgm:spPr/>
      <dgm:t>
        <a:bodyPr/>
        <a:lstStyle/>
        <a:p>
          <a:endParaRPr lang="en-US"/>
        </a:p>
      </dgm:t>
    </dgm:pt>
    <dgm:pt modelId="{6BA278F2-42C8-42F5-AE55-CEBBA1C1C88E}" type="sibTrans" cxnId="{8518AEBC-EC3D-4653-89C2-4A8664801C30}">
      <dgm:prSet/>
      <dgm:spPr/>
      <dgm:t>
        <a:bodyPr/>
        <a:lstStyle/>
        <a:p>
          <a:endParaRPr lang="en-US"/>
        </a:p>
      </dgm:t>
    </dgm:pt>
    <dgm:pt modelId="{43C736F1-F1DB-4AA6-8C4B-3A0E9A4276D0}">
      <dgm:prSet custT="1"/>
      <dgm:spPr/>
      <dgm:t>
        <a:bodyPr/>
        <a:lstStyle/>
        <a:p>
          <a:pPr algn="ctr"/>
          <a:r>
            <a:rPr lang="en-GB" sz="4400" b="1" dirty="0">
              <a:solidFill>
                <a:schemeClr val="accent1"/>
              </a:solidFill>
            </a:rPr>
            <a:t>Directors/ Trust Board</a:t>
          </a:r>
          <a:endParaRPr lang="en-US" sz="4400" b="1" dirty="0">
            <a:solidFill>
              <a:schemeClr val="accent1"/>
            </a:solidFill>
          </a:endParaRPr>
        </a:p>
      </dgm:t>
    </dgm:pt>
    <dgm:pt modelId="{0C417EF0-5B77-4D89-BBD7-0D64A5F2ED88}" type="parTrans" cxnId="{6536D0BD-3E1C-4872-877D-7297337BD412}">
      <dgm:prSet/>
      <dgm:spPr/>
      <dgm:t>
        <a:bodyPr/>
        <a:lstStyle/>
        <a:p>
          <a:endParaRPr lang="en-US"/>
        </a:p>
      </dgm:t>
    </dgm:pt>
    <dgm:pt modelId="{F3C4CE6B-D44D-477C-91A4-472E73A192CA}" type="sibTrans" cxnId="{6536D0BD-3E1C-4872-877D-7297337BD412}">
      <dgm:prSet/>
      <dgm:spPr/>
      <dgm:t>
        <a:bodyPr/>
        <a:lstStyle/>
        <a:p>
          <a:endParaRPr lang="en-US"/>
        </a:p>
      </dgm:t>
    </dgm:pt>
    <dgm:pt modelId="{6F883787-FB28-417C-97B9-74E1BC7D4B94}">
      <dgm:prSet custT="1"/>
      <dgm:spPr/>
      <dgm:t>
        <a:bodyPr/>
        <a:lstStyle/>
        <a:p>
          <a:pPr algn="ctr"/>
          <a:r>
            <a:rPr lang="en-GB" sz="4400" b="1" dirty="0">
              <a:solidFill>
                <a:schemeClr val="accent1"/>
              </a:solidFill>
            </a:rPr>
            <a:t>Local Academy Committee</a:t>
          </a:r>
          <a:endParaRPr lang="en-US" sz="4400" b="1" dirty="0">
            <a:solidFill>
              <a:schemeClr val="accent1"/>
            </a:solidFill>
          </a:endParaRPr>
        </a:p>
      </dgm:t>
    </dgm:pt>
    <dgm:pt modelId="{C3172046-4A79-4B53-B240-41691D9E61C8}" type="parTrans" cxnId="{D91BD494-D4E5-45E0-A424-910674A0E834}">
      <dgm:prSet/>
      <dgm:spPr/>
      <dgm:t>
        <a:bodyPr/>
        <a:lstStyle/>
        <a:p>
          <a:endParaRPr lang="en-US"/>
        </a:p>
      </dgm:t>
    </dgm:pt>
    <dgm:pt modelId="{7B493985-782A-4D77-B399-1052297FD1F1}" type="sibTrans" cxnId="{D91BD494-D4E5-45E0-A424-910674A0E834}">
      <dgm:prSet/>
      <dgm:spPr/>
      <dgm:t>
        <a:bodyPr/>
        <a:lstStyle/>
        <a:p>
          <a:endParaRPr lang="en-US"/>
        </a:p>
      </dgm:t>
    </dgm:pt>
    <dgm:pt modelId="{ECB2CB19-E451-470E-BAF1-147CC44B19A1}" type="pres">
      <dgm:prSet presAssocID="{C1811852-FFEA-43A5-8DA0-1B591CECDB01}" presName="vert0" presStyleCnt="0">
        <dgm:presLayoutVars>
          <dgm:dir/>
          <dgm:animOne val="branch"/>
          <dgm:animLvl val="lvl"/>
        </dgm:presLayoutVars>
      </dgm:prSet>
      <dgm:spPr/>
      <dgm:t>
        <a:bodyPr/>
        <a:lstStyle/>
        <a:p>
          <a:endParaRPr lang="en-US"/>
        </a:p>
      </dgm:t>
    </dgm:pt>
    <dgm:pt modelId="{9E581EE7-C7D0-4E08-AF74-09C6B06915FE}" type="pres">
      <dgm:prSet presAssocID="{50C58E29-BC84-48A2-9FEA-89774931F4C2}" presName="thickLine" presStyleLbl="alignNode1" presStyleIdx="0" presStyleCnt="3"/>
      <dgm:spPr/>
    </dgm:pt>
    <dgm:pt modelId="{8E0428AB-A6C7-4E93-91A6-1D4FE209E091}" type="pres">
      <dgm:prSet presAssocID="{50C58E29-BC84-48A2-9FEA-89774931F4C2}" presName="horz1" presStyleCnt="0"/>
      <dgm:spPr/>
    </dgm:pt>
    <dgm:pt modelId="{37CFEF8E-A225-48B0-8F42-3E3F36AFBFA1}" type="pres">
      <dgm:prSet presAssocID="{50C58E29-BC84-48A2-9FEA-89774931F4C2}" presName="tx1" presStyleLbl="revTx" presStyleIdx="0" presStyleCnt="3"/>
      <dgm:spPr/>
      <dgm:t>
        <a:bodyPr/>
        <a:lstStyle/>
        <a:p>
          <a:endParaRPr lang="en-US"/>
        </a:p>
      </dgm:t>
    </dgm:pt>
    <dgm:pt modelId="{4BDE1EA8-7799-49C7-8F0B-E743203CF2C8}" type="pres">
      <dgm:prSet presAssocID="{50C58E29-BC84-48A2-9FEA-89774931F4C2}" presName="vert1" presStyleCnt="0"/>
      <dgm:spPr/>
    </dgm:pt>
    <dgm:pt modelId="{596A17F0-3555-4F6C-88B9-1D15BECDAB44}" type="pres">
      <dgm:prSet presAssocID="{43C736F1-F1DB-4AA6-8C4B-3A0E9A4276D0}" presName="thickLine" presStyleLbl="alignNode1" presStyleIdx="1" presStyleCnt="3"/>
      <dgm:spPr/>
    </dgm:pt>
    <dgm:pt modelId="{10F1E666-0CEF-4E7F-A76A-B34B2D56FF83}" type="pres">
      <dgm:prSet presAssocID="{43C736F1-F1DB-4AA6-8C4B-3A0E9A4276D0}" presName="horz1" presStyleCnt="0"/>
      <dgm:spPr/>
    </dgm:pt>
    <dgm:pt modelId="{777BC95D-2E89-4099-8DFA-D5B65A25096D}" type="pres">
      <dgm:prSet presAssocID="{43C736F1-F1DB-4AA6-8C4B-3A0E9A4276D0}" presName="tx1" presStyleLbl="revTx" presStyleIdx="1" presStyleCnt="3"/>
      <dgm:spPr/>
      <dgm:t>
        <a:bodyPr/>
        <a:lstStyle/>
        <a:p>
          <a:endParaRPr lang="en-US"/>
        </a:p>
      </dgm:t>
    </dgm:pt>
    <dgm:pt modelId="{171F7329-746B-49B0-B1C6-0FCF1B9600DC}" type="pres">
      <dgm:prSet presAssocID="{43C736F1-F1DB-4AA6-8C4B-3A0E9A4276D0}" presName="vert1" presStyleCnt="0"/>
      <dgm:spPr/>
    </dgm:pt>
    <dgm:pt modelId="{BB091B0C-98A1-4A6F-94A7-DBE2B6C5DD9A}" type="pres">
      <dgm:prSet presAssocID="{6F883787-FB28-417C-97B9-74E1BC7D4B94}" presName="thickLine" presStyleLbl="alignNode1" presStyleIdx="2" presStyleCnt="3"/>
      <dgm:spPr/>
    </dgm:pt>
    <dgm:pt modelId="{9B678426-45D2-4E51-BA92-43E6BDAE3936}" type="pres">
      <dgm:prSet presAssocID="{6F883787-FB28-417C-97B9-74E1BC7D4B94}" presName="horz1" presStyleCnt="0"/>
      <dgm:spPr/>
    </dgm:pt>
    <dgm:pt modelId="{66AEE1B6-E7B7-412C-A3F7-69FFF8BBC9CE}" type="pres">
      <dgm:prSet presAssocID="{6F883787-FB28-417C-97B9-74E1BC7D4B94}" presName="tx1" presStyleLbl="revTx" presStyleIdx="2" presStyleCnt="3"/>
      <dgm:spPr/>
      <dgm:t>
        <a:bodyPr/>
        <a:lstStyle/>
        <a:p>
          <a:endParaRPr lang="en-US"/>
        </a:p>
      </dgm:t>
    </dgm:pt>
    <dgm:pt modelId="{ACD10A11-87C5-423F-B18B-F202EACC9755}" type="pres">
      <dgm:prSet presAssocID="{6F883787-FB28-417C-97B9-74E1BC7D4B94}" presName="vert1" presStyleCnt="0"/>
      <dgm:spPr/>
    </dgm:pt>
  </dgm:ptLst>
  <dgm:cxnLst>
    <dgm:cxn modelId="{60948364-3852-4509-BA35-26A23E9324E3}" type="presOf" srcId="{50C58E29-BC84-48A2-9FEA-89774931F4C2}" destId="{37CFEF8E-A225-48B0-8F42-3E3F36AFBFA1}" srcOrd="0" destOrd="0" presId="urn:microsoft.com/office/officeart/2008/layout/LinedList"/>
    <dgm:cxn modelId="{0258CB0C-D1F8-465D-9A63-B9ED4CD2BE12}" type="presOf" srcId="{43C736F1-F1DB-4AA6-8C4B-3A0E9A4276D0}" destId="{777BC95D-2E89-4099-8DFA-D5B65A25096D}" srcOrd="0" destOrd="0" presId="urn:microsoft.com/office/officeart/2008/layout/LinedList"/>
    <dgm:cxn modelId="{91E1A86C-0C44-4732-B23F-D6392EFA0FBD}" type="presOf" srcId="{6F883787-FB28-417C-97B9-74E1BC7D4B94}" destId="{66AEE1B6-E7B7-412C-A3F7-69FFF8BBC9CE}" srcOrd="0" destOrd="0" presId="urn:microsoft.com/office/officeart/2008/layout/LinedList"/>
    <dgm:cxn modelId="{D91BD494-D4E5-45E0-A424-910674A0E834}" srcId="{C1811852-FFEA-43A5-8DA0-1B591CECDB01}" destId="{6F883787-FB28-417C-97B9-74E1BC7D4B94}" srcOrd="2" destOrd="0" parTransId="{C3172046-4A79-4B53-B240-41691D9E61C8}" sibTransId="{7B493985-782A-4D77-B399-1052297FD1F1}"/>
    <dgm:cxn modelId="{8518AEBC-EC3D-4653-89C2-4A8664801C30}" srcId="{C1811852-FFEA-43A5-8DA0-1B591CECDB01}" destId="{50C58E29-BC84-48A2-9FEA-89774931F4C2}" srcOrd="0" destOrd="0" parTransId="{F24BDFF1-0D38-45CD-A4E7-22FED532B76F}" sibTransId="{6BA278F2-42C8-42F5-AE55-CEBBA1C1C88E}"/>
    <dgm:cxn modelId="{0BA8C40E-8A7B-4A0C-A5BB-6EA6EC2BB4D5}" type="presOf" srcId="{C1811852-FFEA-43A5-8DA0-1B591CECDB01}" destId="{ECB2CB19-E451-470E-BAF1-147CC44B19A1}" srcOrd="0" destOrd="0" presId="urn:microsoft.com/office/officeart/2008/layout/LinedList"/>
    <dgm:cxn modelId="{6536D0BD-3E1C-4872-877D-7297337BD412}" srcId="{C1811852-FFEA-43A5-8DA0-1B591CECDB01}" destId="{43C736F1-F1DB-4AA6-8C4B-3A0E9A4276D0}" srcOrd="1" destOrd="0" parTransId="{0C417EF0-5B77-4D89-BBD7-0D64A5F2ED88}" sibTransId="{F3C4CE6B-D44D-477C-91A4-472E73A192CA}"/>
    <dgm:cxn modelId="{A6B65FCF-74E4-4A55-B463-30D6E1113409}" type="presParOf" srcId="{ECB2CB19-E451-470E-BAF1-147CC44B19A1}" destId="{9E581EE7-C7D0-4E08-AF74-09C6B06915FE}" srcOrd="0" destOrd="0" presId="urn:microsoft.com/office/officeart/2008/layout/LinedList"/>
    <dgm:cxn modelId="{CB78E316-964D-4438-BC14-279C5EF177AF}" type="presParOf" srcId="{ECB2CB19-E451-470E-BAF1-147CC44B19A1}" destId="{8E0428AB-A6C7-4E93-91A6-1D4FE209E091}" srcOrd="1" destOrd="0" presId="urn:microsoft.com/office/officeart/2008/layout/LinedList"/>
    <dgm:cxn modelId="{EE3AD283-68F3-486A-BF57-204D2895319F}" type="presParOf" srcId="{8E0428AB-A6C7-4E93-91A6-1D4FE209E091}" destId="{37CFEF8E-A225-48B0-8F42-3E3F36AFBFA1}" srcOrd="0" destOrd="0" presId="urn:microsoft.com/office/officeart/2008/layout/LinedList"/>
    <dgm:cxn modelId="{9E1AB165-BC0B-43D5-A4BC-D79BAEE72607}" type="presParOf" srcId="{8E0428AB-A6C7-4E93-91A6-1D4FE209E091}" destId="{4BDE1EA8-7799-49C7-8F0B-E743203CF2C8}" srcOrd="1" destOrd="0" presId="urn:microsoft.com/office/officeart/2008/layout/LinedList"/>
    <dgm:cxn modelId="{3B93BE7A-1AAD-4014-AFBA-49969257B6E0}" type="presParOf" srcId="{ECB2CB19-E451-470E-BAF1-147CC44B19A1}" destId="{596A17F0-3555-4F6C-88B9-1D15BECDAB44}" srcOrd="2" destOrd="0" presId="urn:microsoft.com/office/officeart/2008/layout/LinedList"/>
    <dgm:cxn modelId="{659FFB37-80EF-445A-ACCD-D82F2BF7701D}" type="presParOf" srcId="{ECB2CB19-E451-470E-BAF1-147CC44B19A1}" destId="{10F1E666-0CEF-4E7F-A76A-B34B2D56FF83}" srcOrd="3" destOrd="0" presId="urn:microsoft.com/office/officeart/2008/layout/LinedList"/>
    <dgm:cxn modelId="{B92911FA-A91C-4FCE-B94D-952B220F9C5E}" type="presParOf" srcId="{10F1E666-0CEF-4E7F-A76A-B34B2D56FF83}" destId="{777BC95D-2E89-4099-8DFA-D5B65A25096D}" srcOrd="0" destOrd="0" presId="urn:microsoft.com/office/officeart/2008/layout/LinedList"/>
    <dgm:cxn modelId="{5B6937B5-9980-4805-AD96-A8A43DB8E927}" type="presParOf" srcId="{10F1E666-0CEF-4E7F-A76A-B34B2D56FF83}" destId="{171F7329-746B-49B0-B1C6-0FCF1B9600DC}" srcOrd="1" destOrd="0" presId="urn:microsoft.com/office/officeart/2008/layout/LinedList"/>
    <dgm:cxn modelId="{9B0B7355-D893-4355-8282-97C61E8AD22B}" type="presParOf" srcId="{ECB2CB19-E451-470E-BAF1-147CC44B19A1}" destId="{BB091B0C-98A1-4A6F-94A7-DBE2B6C5DD9A}" srcOrd="4" destOrd="0" presId="urn:microsoft.com/office/officeart/2008/layout/LinedList"/>
    <dgm:cxn modelId="{D52C9765-18AA-4C60-914B-1EAC23211649}" type="presParOf" srcId="{ECB2CB19-E451-470E-BAF1-147CC44B19A1}" destId="{9B678426-45D2-4E51-BA92-43E6BDAE3936}" srcOrd="5" destOrd="0" presId="urn:microsoft.com/office/officeart/2008/layout/LinedList"/>
    <dgm:cxn modelId="{714E0E2D-764E-46EE-B2D8-8744505C7BC4}" type="presParOf" srcId="{9B678426-45D2-4E51-BA92-43E6BDAE3936}" destId="{66AEE1B6-E7B7-412C-A3F7-69FFF8BBC9CE}" srcOrd="0" destOrd="0" presId="urn:microsoft.com/office/officeart/2008/layout/LinedList"/>
    <dgm:cxn modelId="{DC852A9B-349D-47B3-B85A-29216945140F}" type="presParOf" srcId="{9B678426-45D2-4E51-BA92-43E6BDAE3936}" destId="{ACD10A11-87C5-423F-B18B-F202EACC975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1AE2F-9D33-459C-8948-FE4978FD6870}">
      <dsp:nvSpPr>
        <dsp:cNvPr id="0" name=""/>
        <dsp:cNvSpPr/>
      </dsp:nvSpPr>
      <dsp:spPr>
        <a:xfrm rot="10800000">
          <a:off x="1981433" y="2321"/>
          <a:ext cx="6356588" cy="152135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875" tIns="160020" rIns="298704" bIns="160020" numCol="1" spcCol="1270" anchor="ctr" anchorCtr="0">
          <a:noAutofit/>
        </a:bodyPr>
        <a:lstStyle/>
        <a:p>
          <a:pPr lvl="0" algn="ctr" defTabSz="1866900">
            <a:lnSpc>
              <a:spcPct val="90000"/>
            </a:lnSpc>
            <a:spcBef>
              <a:spcPct val="0"/>
            </a:spcBef>
            <a:spcAft>
              <a:spcPct val="35000"/>
            </a:spcAft>
          </a:pPr>
          <a:r>
            <a:rPr lang="en-GB" sz="4200" kern="1200" dirty="0"/>
            <a:t>St Edward’s, Juniors Aylesbury </a:t>
          </a:r>
        </a:p>
      </dsp:txBody>
      <dsp:txXfrm rot="10800000">
        <a:off x="2361771" y="2321"/>
        <a:ext cx="5976250" cy="1521353"/>
      </dsp:txXfrm>
    </dsp:sp>
    <dsp:sp modelId="{9B935DDB-5C55-47C1-BB1D-3F9242BCC6F4}">
      <dsp:nvSpPr>
        <dsp:cNvPr id="0" name=""/>
        <dsp:cNvSpPr/>
      </dsp:nvSpPr>
      <dsp:spPr>
        <a:xfrm>
          <a:off x="1220757" y="2321"/>
          <a:ext cx="1521353" cy="1521353"/>
        </a:xfrm>
        <a:prstGeom prst="ellipse">
          <a:avLst/>
        </a:prstGeom>
        <a:blipFill rotWithShape="1">
          <a:blip xmlns:r="http://schemas.openxmlformats.org/officeDocument/2006/relationships" r:embed="rId1"/>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219BE-C732-4254-B476-DB34B997FCA2}">
      <dsp:nvSpPr>
        <dsp:cNvPr id="0" name=""/>
        <dsp:cNvSpPr/>
      </dsp:nvSpPr>
      <dsp:spPr>
        <a:xfrm rot="10800000">
          <a:off x="1981433" y="1977810"/>
          <a:ext cx="6356588" cy="152135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875" tIns="160020" rIns="298704" bIns="160020" numCol="1" spcCol="1270" anchor="ctr" anchorCtr="0">
          <a:noAutofit/>
        </a:bodyPr>
        <a:lstStyle/>
        <a:p>
          <a:pPr lvl="0" algn="ctr" defTabSz="1866900">
            <a:lnSpc>
              <a:spcPct val="90000"/>
            </a:lnSpc>
            <a:spcBef>
              <a:spcPct val="0"/>
            </a:spcBef>
            <a:spcAft>
              <a:spcPct val="35000"/>
            </a:spcAft>
          </a:pPr>
          <a:r>
            <a:rPr lang="en-GB" sz="4200" kern="1200" dirty="0"/>
            <a:t>St Joseph’s Infants School, Aylesbury</a:t>
          </a:r>
        </a:p>
      </dsp:txBody>
      <dsp:txXfrm rot="10800000">
        <a:off x="2361771" y="1977810"/>
        <a:ext cx="5976250" cy="1521353"/>
      </dsp:txXfrm>
    </dsp:sp>
    <dsp:sp modelId="{6824ADF7-5AFA-414D-B762-4F174DE8CCAA}">
      <dsp:nvSpPr>
        <dsp:cNvPr id="0" name=""/>
        <dsp:cNvSpPr/>
      </dsp:nvSpPr>
      <dsp:spPr>
        <a:xfrm>
          <a:off x="1220757" y="1977810"/>
          <a:ext cx="1521353" cy="1521353"/>
        </a:xfrm>
        <a:prstGeom prst="ellipse">
          <a:avLst/>
        </a:prstGeom>
        <a:blipFill rotWithShape="1">
          <a:blip xmlns:r="http://schemas.openxmlformats.org/officeDocument/2006/relationships" r:embed="rId2"/>
          <a:srcRect/>
          <a:stretch>
            <a:fillRect t="-8000" b="-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95750C-959B-46E2-B648-E1D4D2FA9AC3}">
      <dsp:nvSpPr>
        <dsp:cNvPr id="0" name=""/>
        <dsp:cNvSpPr/>
      </dsp:nvSpPr>
      <dsp:spPr>
        <a:xfrm rot="10800000">
          <a:off x="1981433" y="3953299"/>
          <a:ext cx="6356588" cy="152135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875" tIns="160020" rIns="298704" bIns="160020" numCol="1" spcCol="1270" anchor="ctr" anchorCtr="0">
          <a:noAutofit/>
        </a:bodyPr>
        <a:lstStyle/>
        <a:p>
          <a:pPr lvl="0" algn="ctr" defTabSz="1866900">
            <a:lnSpc>
              <a:spcPct val="90000"/>
            </a:lnSpc>
            <a:spcBef>
              <a:spcPct val="0"/>
            </a:spcBef>
            <a:spcAft>
              <a:spcPct val="35000"/>
            </a:spcAft>
          </a:pPr>
          <a:r>
            <a:rPr lang="en-GB" sz="4200" kern="1200" dirty="0"/>
            <a:t>St Louis’ Primary, Aylesbury</a:t>
          </a:r>
        </a:p>
      </dsp:txBody>
      <dsp:txXfrm rot="10800000">
        <a:off x="2361771" y="3953299"/>
        <a:ext cx="5976250" cy="1521353"/>
      </dsp:txXfrm>
    </dsp:sp>
    <dsp:sp modelId="{FA2AC8D1-1319-4762-AD5D-CE4F14262C66}">
      <dsp:nvSpPr>
        <dsp:cNvPr id="0" name=""/>
        <dsp:cNvSpPr/>
      </dsp:nvSpPr>
      <dsp:spPr>
        <a:xfrm>
          <a:off x="1239819" y="3955620"/>
          <a:ext cx="1521353" cy="1521353"/>
        </a:xfrm>
        <a:prstGeom prst="ellipse">
          <a:avLst/>
        </a:prstGeom>
        <a:blipFill rotWithShape="1">
          <a:blip xmlns:r="http://schemas.openxmlformats.org/officeDocument/2006/relationships" r:embed="rId3"/>
          <a:srcRect/>
          <a:stretch>
            <a:fillRect t="-21000" b="-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C866B-E31E-42C2-94AA-48364277110D}">
      <dsp:nvSpPr>
        <dsp:cNvPr id="0" name=""/>
        <dsp:cNvSpPr/>
      </dsp:nvSpPr>
      <dsp:spPr>
        <a:xfrm rot="10800000">
          <a:off x="891325" y="1984"/>
          <a:ext cx="8114390" cy="156975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2218" tIns="152400" rIns="284480" bIns="152400" numCol="1" spcCol="1270" anchor="ctr" anchorCtr="0">
          <a:noAutofit/>
        </a:bodyPr>
        <a:lstStyle/>
        <a:p>
          <a:pPr lvl="0" algn="ctr" defTabSz="1778000">
            <a:lnSpc>
              <a:spcPct val="90000"/>
            </a:lnSpc>
            <a:spcBef>
              <a:spcPct val="0"/>
            </a:spcBef>
            <a:spcAft>
              <a:spcPct val="35000"/>
            </a:spcAft>
          </a:pPr>
          <a:r>
            <a:rPr lang="en-GB" sz="4000" kern="1200" dirty="0"/>
            <a:t>St Joseph’s Primary, Chalfont St Peter</a:t>
          </a:r>
          <a:endParaRPr lang="en-US" sz="4000" kern="1200" dirty="0"/>
        </a:p>
      </dsp:txBody>
      <dsp:txXfrm rot="10800000">
        <a:off x="1283763" y="1984"/>
        <a:ext cx="7721952" cy="1569753"/>
      </dsp:txXfrm>
    </dsp:sp>
    <dsp:sp modelId="{08E6ECC5-011F-4F2D-ACC8-E1D50E44B0C2}">
      <dsp:nvSpPr>
        <dsp:cNvPr id="0" name=""/>
        <dsp:cNvSpPr/>
      </dsp:nvSpPr>
      <dsp:spPr>
        <a:xfrm>
          <a:off x="877480" y="1984"/>
          <a:ext cx="1569753" cy="1569753"/>
        </a:xfrm>
        <a:prstGeom prst="ellipse">
          <a:avLst/>
        </a:prstGeom>
        <a:blipFill rotWithShape="1">
          <a:blip xmlns:r="http://schemas.openxmlformats.org/officeDocument/2006/relationships" r:embed="rId1"/>
          <a:srcRect/>
          <a:stretch>
            <a:fillRect t="-8000" b="-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219BE-C732-4254-B476-DB34B997FCA2}">
      <dsp:nvSpPr>
        <dsp:cNvPr id="0" name=""/>
        <dsp:cNvSpPr/>
      </dsp:nvSpPr>
      <dsp:spPr>
        <a:xfrm rot="10800000">
          <a:off x="943772" y="2040321"/>
          <a:ext cx="8044460" cy="156975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2218" tIns="152400" rIns="284480" bIns="152400" numCol="1" spcCol="1270" anchor="ctr" anchorCtr="0">
          <a:noAutofit/>
        </a:bodyPr>
        <a:lstStyle/>
        <a:p>
          <a:pPr lvl="0" algn="ctr" defTabSz="1778000">
            <a:lnSpc>
              <a:spcPct val="90000"/>
            </a:lnSpc>
            <a:spcBef>
              <a:spcPct val="0"/>
            </a:spcBef>
            <a:spcAft>
              <a:spcPct val="35000"/>
            </a:spcAft>
          </a:pPr>
          <a:r>
            <a:rPr lang="en-GB" sz="4000" kern="1200" dirty="0"/>
            <a:t>Our Lady’s Primary, Amersham</a:t>
          </a:r>
        </a:p>
      </dsp:txBody>
      <dsp:txXfrm rot="10800000">
        <a:off x="1336210" y="2040321"/>
        <a:ext cx="7652022" cy="1569753"/>
      </dsp:txXfrm>
    </dsp:sp>
    <dsp:sp modelId="{6824ADF7-5AFA-414D-B762-4F174DE8CCAA}">
      <dsp:nvSpPr>
        <dsp:cNvPr id="0" name=""/>
        <dsp:cNvSpPr/>
      </dsp:nvSpPr>
      <dsp:spPr>
        <a:xfrm>
          <a:off x="924144" y="2079235"/>
          <a:ext cx="1569753" cy="1569753"/>
        </a:xfrm>
        <a:prstGeom prst="ellipse">
          <a:avLst/>
        </a:prstGeom>
        <a:blipFill rotWithShape="1">
          <a:blip xmlns:r="http://schemas.openxmlformats.org/officeDocument/2006/relationships" r:embed="rId2"/>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E5C489-277D-47BC-B4FC-07D2982D032B}">
      <dsp:nvSpPr>
        <dsp:cNvPr id="0" name=""/>
        <dsp:cNvSpPr/>
      </dsp:nvSpPr>
      <dsp:spPr>
        <a:xfrm rot="10800000">
          <a:off x="991733" y="4078658"/>
          <a:ext cx="7980511" cy="156975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2218" tIns="152400" rIns="284480" bIns="152400" numCol="1" spcCol="1270" anchor="ctr" anchorCtr="0">
          <a:noAutofit/>
        </a:bodyPr>
        <a:lstStyle/>
        <a:p>
          <a:pPr lvl="0" algn="ctr" defTabSz="1778000">
            <a:lnSpc>
              <a:spcPct val="100000"/>
            </a:lnSpc>
            <a:spcBef>
              <a:spcPct val="0"/>
            </a:spcBef>
            <a:spcAft>
              <a:spcPts val="0"/>
            </a:spcAft>
          </a:pPr>
          <a:r>
            <a:rPr lang="en-GB" sz="4000" kern="1200" dirty="0"/>
            <a:t>St Peter’s Primary, </a:t>
          </a:r>
        </a:p>
        <a:p>
          <a:pPr lvl="0" algn="ctr" defTabSz="1778000">
            <a:lnSpc>
              <a:spcPct val="100000"/>
            </a:lnSpc>
            <a:spcBef>
              <a:spcPct val="0"/>
            </a:spcBef>
            <a:spcAft>
              <a:spcPts val="0"/>
            </a:spcAft>
          </a:pPr>
          <a:r>
            <a:rPr lang="en-GB" sz="4000" kern="1200" dirty="0"/>
            <a:t>Marlow</a:t>
          </a:r>
          <a:endParaRPr lang="en-US" sz="4000" kern="1200" dirty="0"/>
        </a:p>
      </dsp:txBody>
      <dsp:txXfrm rot="10800000">
        <a:off x="1384171" y="4078658"/>
        <a:ext cx="7588073" cy="1569753"/>
      </dsp:txXfrm>
    </dsp:sp>
    <dsp:sp modelId="{AF2BA1DC-2462-497F-9D13-6242FD5B6519}">
      <dsp:nvSpPr>
        <dsp:cNvPr id="0" name=""/>
        <dsp:cNvSpPr/>
      </dsp:nvSpPr>
      <dsp:spPr>
        <a:xfrm>
          <a:off x="910950" y="4078658"/>
          <a:ext cx="1569753" cy="1569753"/>
        </a:xfrm>
        <a:prstGeom prst="ellipse">
          <a:avLst/>
        </a:prstGeom>
        <a:blipFill rotWithShape="1">
          <a:blip xmlns:r="http://schemas.openxmlformats.org/officeDocument/2006/relationships" r:embed="rId3"/>
          <a:srcRect/>
          <a:stretch>
            <a:fillRect t="-3000" b="-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81EE7-C7D0-4E08-AF74-09C6B06915FE}">
      <dsp:nvSpPr>
        <dsp:cNvPr id="0" name=""/>
        <dsp:cNvSpPr/>
      </dsp:nvSpPr>
      <dsp:spPr>
        <a:xfrm>
          <a:off x="0" y="1998"/>
          <a:ext cx="96181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FEF8E-A225-48B0-8F42-3E3F36AFBFA1}">
      <dsp:nvSpPr>
        <dsp:cNvPr id="0" name=""/>
        <dsp:cNvSpPr/>
      </dsp:nvSpPr>
      <dsp:spPr>
        <a:xfrm>
          <a:off x="0" y="1998"/>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ctr" defTabSz="1955800">
            <a:lnSpc>
              <a:spcPct val="90000"/>
            </a:lnSpc>
            <a:spcBef>
              <a:spcPct val="0"/>
            </a:spcBef>
            <a:spcAft>
              <a:spcPct val="35000"/>
            </a:spcAft>
          </a:pPr>
          <a:r>
            <a:rPr lang="en-GB" sz="4400" b="1" kern="1200" dirty="0">
              <a:solidFill>
                <a:schemeClr val="accent1"/>
              </a:solidFill>
            </a:rPr>
            <a:t>Diocesan Members</a:t>
          </a:r>
          <a:endParaRPr lang="en-US" sz="4400" b="1" kern="1200" dirty="0">
            <a:solidFill>
              <a:schemeClr val="accent1"/>
            </a:solidFill>
          </a:endParaRPr>
        </a:p>
      </dsp:txBody>
      <dsp:txXfrm>
        <a:off x="0" y="1998"/>
        <a:ext cx="9618133" cy="1363161"/>
      </dsp:txXfrm>
    </dsp:sp>
    <dsp:sp modelId="{596A17F0-3555-4F6C-88B9-1D15BECDAB44}">
      <dsp:nvSpPr>
        <dsp:cNvPr id="0" name=""/>
        <dsp:cNvSpPr/>
      </dsp:nvSpPr>
      <dsp:spPr>
        <a:xfrm>
          <a:off x="0" y="1365160"/>
          <a:ext cx="9618133"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BC95D-2E89-4099-8DFA-D5B65A25096D}">
      <dsp:nvSpPr>
        <dsp:cNvPr id="0" name=""/>
        <dsp:cNvSpPr/>
      </dsp:nvSpPr>
      <dsp:spPr>
        <a:xfrm>
          <a:off x="0" y="1365160"/>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ctr" defTabSz="1955800">
            <a:lnSpc>
              <a:spcPct val="90000"/>
            </a:lnSpc>
            <a:spcBef>
              <a:spcPct val="0"/>
            </a:spcBef>
            <a:spcAft>
              <a:spcPct val="35000"/>
            </a:spcAft>
          </a:pPr>
          <a:r>
            <a:rPr lang="en-GB" sz="4400" b="1" kern="1200" dirty="0">
              <a:solidFill>
                <a:schemeClr val="accent1"/>
              </a:solidFill>
            </a:rPr>
            <a:t>Directors/ Trust Board</a:t>
          </a:r>
          <a:endParaRPr lang="en-US" sz="4400" b="1" kern="1200" dirty="0">
            <a:solidFill>
              <a:schemeClr val="accent1"/>
            </a:solidFill>
          </a:endParaRPr>
        </a:p>
      </dsp:txBody>
      <dsp:txXfrm>
        <a:off x="0" y="1365160"/>
        <a:ext cx="9618133" cy="1363161"/>
      </dsp:txXfrm>
    </dsp:sp>
    <dsp:sp modelId="{BB091B0C-98A1-4A6F-94A7-DBE2B6C5DD9A}">
      <dsp:nvSpPr>
        <dsp:cNvPr id="0" name=""/>
        <dsp:cNvSpPr/>
      </dsp:nvSpPr>
      <dsp:spPr>
        <a:xfrm>
          <a:off x="0" y="2728321"/>
          <a:ext cx="9618133"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EE1B6-E7B7-412C-A3F7-69FFF8BBC9CE}">
      <dsp:nvSpPr>
        <dsp:cNvPr id="0" name=""/>
        <dsp:cNvSpPr/>
      </dsp:nvSpPr>
      <dsp:spPr>
        <a:xfrm>
          <a:off x="0" y="2728321"/>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ctr" defTabSz="1955800">
            <a:lnSpc>
              <a:spcPct val="90000"/>
            </a:lnSpc>
            <a:spcBef>
              <a:spcPct val="0"/>
            </a:spcBef>
            <a:spcAft>
              <a:spcPct val="35000"/>
            </a:spcAft>
          </a:pPr>
          <a:r>
            <a:rPr lang="en-GB" sz="4400" b="1" kern="1200" dirty="0">
              <a:solidFill>
                <a:schemeClr val="accent1"/>
              </a:solidFill>
            </a:rPr>
            <a:t>Local Academy Committee</a:t>
          </a:r>
          <a:endParaRPr lang="en-US" sz="4400" b="1" kern="1200" dirty="0">
            <a:solidFill>
              <a:schemeClr val="accent1"/>
            </a:solidFill>
          </a:endParaRPr>
        </a:p>
      </dsp:txBody>
      <dsp:txXfrm>
        <a:off x="0" y="2728321"/>
        <a:ext cx="9618133" cy="136316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663690-B333-40AD-AA83-D1B25E4A4681}" type="datetimeFigureOut">
              <a:rPr lang="en-GB" smtClean="0"/>
              <a:t>17/05/2021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32BA433-F2F7-4B52-A14F-7F119B00964E}" type="slidenum">
              <a:rPr lang="en-GB" smtClean="0"/>
              <a:t>‹#›</a:t>
            </a:fld>
            <a:endParaRPr lang="en-GB"/>
          </a:p>
        </p:txBody>
      </p:sp>
    </p:spTree>
    <p:extLst>
      <p:ext uri="{BB962C8B-B14F-4D97-AF65-F5344CB8AC3E}">
        <p14:creationId xmlns:p14="http://schemas.microsoft.com/office/powerpoint/2010/main" val="25723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769AC5-9D75-4C75-BE8F-32182B61010B}" type="datetime1">
              <a:rPr lang="en-GB" smtClean="0"/>
              <a:t>17/05/2021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1092958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7B8B5-E3E2-49C0-9E26-FF401D6340A2}" type="datetime1">
              <a:rPr lang="en-GB" smtClean="0"/>
              <a:t>17/05/2021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64958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3503C-4673-4F57-9780-57781E6DFD27}" type="datetime1">
              <a:rPr lang="en-GB" smtClean="0"/>
              <a:t>17/05/2021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1332D-7312-4C94-81C2-3502CF7E4E3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9702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987FC8-86B2-4249-B173-F2EF712FF665}" type="datetime1">
              <a:rPr lang="en-GB" smtClean="0"/>
              <a:t>17/05/2021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978124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FD6DE2-21B4-4661-816A-18F6C46C8D1B}" type="datetime1">
              <a:rPr lang="en-GB" smtClean="0"/>
              <a:t>17/05/2021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1332D-7312-4C94-81C2-3502CF7E4E3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0898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EAB45F-87D3-4688-98ED-5D24F10F466B}" type="datetime1">
              <a:rPr lang="en-GB" smtClean="0"/>
              <a:t>17/05/2021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2035140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B3A55-35B4-4276-A696-0DDCECC03487}" type="datetime1">
              <a:rPr lang="en-GB" smtClean="0"/>
              <a:t>17/05/2021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3984742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7AA77-15BA-4DC5-98DD-ACA2444CD8DB}" type="datetime1">
              <a:rPr lang="en-GB" smtClean="0"/>
              <a:t>17/05/2021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960573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dirty="0"/>
              <a:t>Click to edit Master title style</a:t>
            </a:r>
            <a:endParaRPr dirty="0"/>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328665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327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7149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568CD3-7169-4509-9518-6B0EFEF9C934}" type="datetime1">
              <a:rPr lang="en-GB" smtClean="0"/>
              <a:t>17/05/2021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219956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46AEB9-0F10-4E5D-ABC7-48FD246ACF38}" type="datetime1">
              <a:rPr lang="en-GB" smtClean="0"/>
              <a:t>17/05/2021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2496653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4AF0C1-0301-4E1B-8B0D-43A6901FFEFC}" type="datetime1">
              <a:rPr lang="en-GB" smtClean="0"/>
              <a:t>17/05/2021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4263103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D0CBE1-B304-4AB2-BA93-040E5AA7F41A}" type="datetime1">
              <a:rPr lang="en-GB" smtClean="0"/>
              <a:t>17/05/2021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222941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7D729-009B-493F-BDD7-A8F1987F0747}" type="datetime1">
              <a:rPr lang="en-GB" smtClean="0"/>
              <a:t>17/05/2021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362972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AF4D7A-DF19-41EA-BE9F-A9B67F503248}" type="datetime1">
              <a:rPr lang="en-GB" smtClean="0"/>
              <a:t>17/05/2021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477798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4CF1A-D398-42A9-AA0E-794FC680B59A}" type="datetime1">
              <a:rPr lang="en-GB" smtClean="0"/>
              <a:t>17/05/2021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1332D-7312-4C94-81C2-3502CF7E4E3B}" type="slidenum">
              <a:rPr lang="en-GB" smtClean="0"/>
              <a:t>‹#›</a:t>
            </a:fld>
            <a:endParaRPr lang="en-GB"/>
          </a:p>
        </p:txBody>
      </p:sp>
    </p:spTree>
    <p:extLst>
      <p:ext uri="{BB962C8B-B14F-4D97-AF65-F5344CB8AC3E}">
        <p14:creationId xmlns:p14="http://schemas.microsoft.com/office/powerpoint/2010/main" val="2599452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917C29-0338-46ED-B2E0-EA90CDB09119}" type="datetime1">
              <a:rPr lang="en-GB" smtClean="0"/>
              <a:t>17/05/2021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71332D-7312-4C94-81C2-3502CF7E4E3B}" type="slidenum">
              <a:rPr lang="en-GB" smtClean="0"/>
              <a:t>‹#›</a:t>
            </a:fld>
            <a:endParaRPr lang="en-GB"/>
          </a:p>
        </p:txBody>
      </p:sp>
    </p:spTree>
    <p:extLst>
      <p:ext uri="{BB962C8B-B14F-4D97-AF65-F5344CB8AC3E}">
        <p14:creationId xmlns:p14="http://schemas.microsoft.com/office/powerpoint/2010/main" val="1360926623"/>
      </p:ext>
    </p:extLst>
  </p:cSld>
  <p:clrMap bg1="dk1" tx1="lt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onsultation@stpetersrc.bucks.sch.uk" TargetMode="Externa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 name="Group 22">
            <a:extLst>
              <a:ext uri="{FF2B5EF4-FFF2-40B4-BE49-F238E27FC236}">
                <a16:creationId xmlns:a16="http://schemas.microsoft.com/office/drawing/2014/main" id="{702EF214-B007-4771-8985-A3041E8F6E1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E2BF9CC7-88C9-4BDF-845E-2BB24ADD06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B3BDFA9-3CAC-42FD-97D5-4F4FEF5E46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CB4B9049-A2D4-40FE-A49C-70450D125F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43DE6DC5-6433-482B-970E-3FCDDA3943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27">
              <a:extLst>
                <a:ext uri="{FF2B5EF4-FFF2-40B4-BE49-F238E27FC236}">
                  <a16:creationId xmlns:a16="http://schemas.microsoft.com/office/drawing/2014/main" id="{5C409EFF-FE08-4B90-9C93-B11960F26F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9B247D5D-6A57-4E15-B30F-EF614BEA0C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B3DE0615-51F9-4436-BC6F-8B37603C0A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687DCF6E-0DB3-4AB1-9CD0-A726BDAE3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31">
              <a:extLst>
                <a:ext uri="{FF2B5EF4-FFF2-40B4-BE49-F238E27FC236}">
                  <a16:creationId xmlns:a16="http://schemas.microsoft.com/office/drawing/2014/main" id="{1230C3CB-B359-4E08-8158-239721515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32">
              <a:extLst>
                <a:ext uri="{FF2B5EF4-FFF2-40B4-BE49-F238E27FC236}">
                  <a16:creationId xmlns:a16="http://schemas.microsoft.com/office/drawing/2014/main" id="{1C28B691-36C0-43DF-BA92-BBDFA84514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1" name="Rectangle 34">
            <a:extLst>
              <a:ext uri="{FF2B5EF4-FFF2-40B4-BE49-F238E27FC236}">
                <a16:creationId xmlns:a16="http://schemas.microsoft.com/office/drawing/2014/main"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2" name="Rectangle 36">
            <a:extLst>
              <a:ext uri="{FF2B5EF4-FFF2-40B4-BE49-F238E27FC236}">
                <a16:creationId xmlns:a16="http://schemas.microsoft.com/office/drawing/2014/main"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38">
            <a:extLst>
              <a:ext uri="{FF2B5EF4-FFF2-40B4-BE49-F238E27FC236}">
                <a16:creationId xmlns:a16="http://schemas.microsoft.com/office/drawing/2014/main"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40">
            <a:extLst>
              <a:ext uri="{FF2B5EF4-FFF2-40B4-BE49-F238E27FC236}">
                <a16:creationId xmlns:a16="http://schemas.microsoft.com/office/drawing/2014/main"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46">
            <a:extLst>
              <a:ext uri="{FF2B5EF4-FFF2-40B4-BE49-F238E27FC236}">
                <a16:creationId xmlns:a16="http://schemas.microsoft.com/office/drawing/2014/main"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50">
            <a:extLst>
              <a:ext uri="{FF2B5EF4-FFF2-40B4-BE49-F238E27FC236}">
                <a16:creationId xmlns:a16="http://schemas.microsoft.com/office/drawing/2014/main"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Freeform: Shape 52">
            <a:extLst>
              <a:ext uri="{FF2B5EF4-FFF2-40B4-BE49-F238E27FC236}">
                <a16:creationId xmlns:a16="http://schemas.microsoft.com/office/drawing/2014/main"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385153" y="981290"/>
            <a:ext cx="5809423" cy="2867234"/>
          </a:xfrm>
        </p:spPr>
        <p:txBody>
          <a:bodyPr vert="horz" lIns="91440" tIns="45720" rIns="91440" bIns="45720" rtlCol="0" anchor="ctr">
            <a:noAutofit/>
          </a:bodyPr>
          <a:lstStyle/>
          <a:p>
            <a:pPr algn="r">
              <a:lnSpc>
                <a:spcPct val="90000"/>
              </a:lnSpc>
              <a:spcAft>
                <a:spcPts val="600"/>
              </a:spcAft>
            </a:pPr>
            <a:r>
              <a:rPr lang="en-US" sz="5400" b="1" cap="none" dirty="0">
                <a:solidFill>
                  <a:srgbClr val="FFFFFF"/>
                </a:solidFill>
              </a:rPr>
              <a:t>St Peter’s Catholic Primary School, Marlow </a:t>
            </a:r>
          </a:p>
        </p:txBody>
      </p:sp>
      <p:sp>
        <p:nvSpPr>
          <p:cNvPr id="18" name="TextBox 17">
            <a:extLst>
              <a:ext uri="{FF2B5EF4-FFF2-40B4-BE49-F238E27FC236}">
                <a16:creationId xmlns:a16="http://schemas.microsoft.com/office/drawing/2014/main" id="{55D93640-5574-4CA2-9346-CE9FA2012977}"/>
              </a:ext>
            </a:extLst>
          </p:cNvPr>
          <p:cNvSpPr txBox="1"/>
          <p:nvPr/>
        </p:nvSpPr>
        <p:spPr>
          <a:xfrm>
            <a:off x="6136300" y="4255613"/>
            <a:ext cx="6003636" cy="2065138"/>
          </a:xfrm>
          <a:prstGeom prst="rect">
            <a:avLst/>
          </a:prstGeom>
        </p:spPr>
        <p:txBody>
          <a:bodyPr vert="horz" lIns="91440" tIns="45720" rIns="91440" bIns="45720" rtlCol="0" anchor="t">
            <a:noAutofit/>
          </a:bodyPr>
          <a:lstStyle/>
          <a:p>
            <a:pPr algn="r">
              <a:spcBef>
                <a:spcPts val="1000"/>
              </a:spcBef>
              <a:buClr>
                <a:schemeClr val="accent1"/>
              </a:buClr>
              <a:buSzPct val="80000"/>
              <a:buFont typeface="Wingdings 3" charset="2"/>
              <a:buChar char=""/>
            </a:pPr>
            <a:r>
              <a:rPr lang="en-US" sz="2800" b="1" cap="none" dirty="0">
                <a:solidFill>
                  <a:srgbClr val="FFFFFF"/>
                </a:solidFill>
              </a:rPr>
              <a:t>Academy Conversion and Membership of </a:t>
            </a:r>
            <a:r>
              <a:rPr lang="en-US" sz="2800" b="1" dirty="0">
                <a:solidFill>
                  <a:srgbClr val="FFFFFF"/>
                </a:solidFill>
              </a:rPr>
              <a:t>St Thomas</a:t>
            </a:r>
            <a:r>
              <a:rPr lang="en-US" sz="2800" b="1" cap="none" dirty="0">
                <a:solidFill>
                  <a:srgbClr val="FFFFFF"/>
                </a:solidFill>
              </a:rPr>
              <a:t> Catholic Academies Trust (</a:t>
            </a:r>
            <a:r>
              <a:rPr lang="en-US" sz="2800" b="1" dirty="0">
                <a:solidFill>
                  <a:srgbClr val="FFFFFF"/>
                </a:solidFill>
              </a:rPr>
              <a:t>ST</a:t>
            </a:r>
            <a:r>
              <a:rPr lang="en-US" sz="2800" b="1" cap="none" dirty="0">
                <a:solidFill>
                  <a:srgbClr val="FFFFFF"/>
                </a:solidFill>
              </a:rPr>
              <a:t>CAT)</a:t>
            </a:r>
            <a:endParaRPr lang="en-US" sz="2800" dirty="0">
              <a:solidFill>
                <a:srgbClr val="FFFFFF"/>
              </a:solidFill>
            </a:endParaRPr>
          </a:p>
        </p:txBody>
      </p:sp>
      <p:pic>
        <p:nvPicPr>
          <p:cNvPr id="2050" name="Picture 2" descr="May be an image of text that says &quot;CATHOLIC PRIMARY PRIM PETER SCHOOL MARLOW&quot;">
            <a:extLst>
              <a:ext uri="{FF2B5EF4-FFF2-40B4-BE49-F238E27FC236}">
                <a16:creationId xmlns:a16="http://schemas.microsoft.com/office/drawing/2014/main" id="{1C34CA5B-8390-4631-907C-3229FD95F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73" y="981290"/>
            <a:ext cx="3959854" cy="39598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2C289079-676C-447C-B672-39DAF65BA79B}"/>
              </a:ext>
            </a:extLst>
          </p:cNvPr>
          <p:cNvSpPr txBox="1"/>
          <p:nvPr/>
        </p:nvSpPr>
        <p:spPr>
          <a:xfrm>
            <a:off x="81247" y="5223933"/>
            <a:ext cx="4713715" cy="954107"/>
          </a:xfrm>
          <a:prstGeom prst="rect">
            <a:avLst/>
          </a:prstGeom>
          <a:noFill/>
        </p:spPr>
        <p:txBody>
          <a:bodyPr wrap="square">
            <a:spAutoFit/>
          </a:bodyPr>
          <a:lstStyle/>
          <a:p>
            <a:pPr algn="ctr"/>
            <a:r>
              <a:rPr lang="en-US" sz="2800" b="1" i="1" dirty="0">
                <a:solidFill>
                  <a:schemeClr val="accent1"/>
                </a:solidFill>
                <a:effectLst/>
                <a:latin typeface="+mj-lt"/>
              </a:rPr>
              <a:t>“Live and learn as friends of Jesus”</a:t>
            </a:r>
            <a:endParaRPr lang="en-US" sz="2800" b="0" i="0" dirty="0">
              <a:solidFill>
                <a:schemeClr val="accent1"/>
              </a:solidFill>
              <a:effectLst/>
              <a:latin typeface="+mj-lt"/>
            </a:endParaRPr>
          </a:p>
        </p:txBody>
      </p:sp>
    </p:spTree>
    <p:extLst>
      <p:ext uri="{BB962C8B-B14F-4D97-AF65-F5344CB8AC3E}">
        <p14:creationId xmlns:p14="http://schemas.microsoft.com/office/powerpoint/2010/main" val="2135758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1243E5-97A7-42C9-8CB9-A3C0C3DC01B4}"/>
              </a:ext>
            </a:extLst>
          </p:cNvPr>
          <p:cNvPicPr/>
          <p:nvPr/>
        </p:nvPicPr>
        <p:blipFill rotWithShape="1">
          <a:blip r:embed="rId2"/>
          <a:srcRect l="16751" t="78944" r="73411" b="6165"/>
          <a:stretch/>
        </p:blipFill>
        <p:spPr bwMode="auto">
          <a:xfrm>
            <a:off x="2847802" y="912616"/>
            <a:ext cx="4846089" cy="43369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C190929C-B965-4890-A902-3EAD77FAE5F5}"/>
              </a:ext>
            </a:extLst>
          </p:cNvPr>
          <p:cNvSpPr txBox="1"/>
          <p:nvPr/>
        </p:nvSpPr>
        <p:spPr>
          <a:xfrm>
            <a:off x="847898" y="5683774"/>
            <a:ext cx="8577943" cy="523220"/>
          </a:xfrm>
          <a:prstGeom prst="rect">
            <a:avLst/>
          </a:prstGeom>
          <a:noFill/>
        </p:spPr>
        <p:txBody>
          <a:bodyPr wrap="square">
            <a:spAutoFit/>
          </a:bodyPr>
          <a:lstStyle/>
          <a:p>
            <a:r>
              <a:rPr lang="en-GB" sz="2800" b="1" i="1" dirty="0">
                <a:solidFill>
                  <a:schemeClr val="accent1"/>
                </a:solidFill>
                <a:effectLst/>
                <a:latin typeface="+mj-lt"/>
                <a:ea typeface="Calibri" panose="020F0502020204030204" pitchFamily="34" charset="0"/>
                <a:cs typeface="Calibri" panose="020F0502020204030204" pitchFamily="34" charset="0"/>
              </a:rPr>
              <a:t>“The Glory of </a:t>
            </a:r>
            <a:r>
              <a:rPr lang="en-GB" sz="2800" b="1" i="1" dirty="0">
                <a:solidFill>
                  <a:schemeClr val="accent1"/>
                </a:solidFill>
                <a:latin typeface="+mj-lt"/>
                <a:ea typeface="Calibri" panose="020F0502020204030204" pitchFamily="34" charset="0"/>
                <a:cs typeface="Calibri" panose="020F0502020204030204" pitchFamily="34" charset="0"/>
              </a:rPr>
              <a:t>G</a:t>
            </a:r>
            <a:r>
              <a:rPr lang="en-GB" sz="2800" b="1" i="1" dirty="0">
                <a:solidFill>
                  <a:schemeClr val="accent1"/>
                </a:solidFill>
                <a:effectLst/>
                <a:latin typeface="+mj-lt"/>
                <a:ea typeface="Calibri" panose="020F0502020204030204" pitchFamily="34" charset="0"/>
                <a:cs typeface="Calibri" panose="020F0502020204030204" pitchFamily="34" charset="0"/>
              </a:rPr>
              <a:t>od is a human being fully alive!”</a:t>
            </a:r>
            <a:endParaRPr lang="en-GB" sz="2800" dirty="0"/>
          </a:p>
        </p:txBody>
      </p:sp>
      <p:sp>
        <p:nvSpPr>
          <p:cNvPr id="12" name="Slide Number Placeholder 11">
            <a:extLst>
              <a:ext uri="{FF2B5EF4-FFF2-40B4-BE49-F238E27FC236}">
                <a16:creationId xmlns:a16="http://schemas.microsoft.com/office/drawing/2014/main" id="{234C6CD0-6A0C-476E-A5E7-5016A60F57AC}"/>
              </a:ext>
            </a:extLst>
          </p:cNvPr>
          <p:cNvSpPr>
            <a:spLocks noGrp="1"/>
          </p:cNvSpPr>
          <p:nvPr>
            <p:ph type="sldNum" sz="quarter" idx="12"/>
          </p:nvPr>
        </p:nvSpPr>
        <p:spPr/>
        <p:txBody>
          <a:bodyPr/>
          <a:lstStyle/>
          <a:p>
            <a:fld id="{9671332D-7312-4C94-81C2-3502CF7E4E3B}" type="slidenum">
              <a:rPr lang="en-GB" smtClean="0"/>
              <a:t>10</a:t>
            </a:fld>
            <a:endParaRPr lang="en-GB"/>
          </a:p>
        </p:txBody>
      </p:sp>
    </p:spTree>
    <p:extLst>
      <p:ext uri="{BB962C8B-B14F-4D97-AF65-F5344CB8AC3E}">
        <p14:creationId xmlns:p14="http://schemas.microsoft.com/office/powerpoint/2010/main" val="2685242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5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4"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5"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5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8"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0"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9EA14549-40AF-4A01-AECA-33088685B0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192992"/>
            <a:ext cx="3856774" cy="45609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855386" y="182605"/>
            <a:ext cx="5336614" cy="6581688"/>
          </a:xfrm>
        </p:spPr>
        <p:txBody>
          <a:bodyPr anchor="t">
            <a:normAutofit fontScale="92500" lnSpcReduction="20000"/>
          </a:bodyPr>
          <a:lstStyle/>
          <a:p>
            <a:pPr marL="0" indent="0" algn="r">
              <a:lnSpc>
                <a:spcPct val="90000"/>
              </a:lnSpc>
              <a:buNone/>
            </a:pPr>
            <a:r>
              <a:rPr lang="en-US" sz="2800" b="1" dirty="0">
                <a:solidFill>
                  <a:schemeClr val="bg1"/>
                </a:solidFill>
                <a:effectLst/>
                <a:ea typeface="Calibri" panose="020F0502020204030204" pitchFamily="34" charset="0"/>
              </a:rPr>
              <a:t>“</a:t>
            </a:r>
            <a:r>
              <a:rPr lang="en-US" sz="2800" b="1" i="1" dirty="0">
                <a:solidFill>
                  <a:schemeClr val="bg1"/>
                </a:solidFill>
                <a:effectLst/>
                <a:ea typeface="Calibri" panose="020F0502020204030204" pitchFamily="34" charset="0"/>
              </a:rPr>
              <a:t>Cooperation and mutual support are at the heart of the Christian life. That was the reason why the diocese established Multi-Academy Trusts as the way forward for our schools. This has evolved since the first proposals some seven years ago into the two successful MATs of Our Lady Immaculate and St Thomas” </a:t>
            </a:r>
            <a:endParaRPr lang="en-GB" sz="2800" b="1" i="1" dirty="0">
              <a:solidFill>
                <a:schemeClr val="bg1"/>
              </a:solidFill>
              <a:effectLst/>
              <a:ea typeface="Times New Roman" panose="02020603050405020304" pitchFamily="18" charset="0"/>
            </a:endParaRPr>
          </a:p>
          <a:p>
            <a:pPr marL="0" indent="0" algn="r">
              <a:lnSpc>
                <a:spcPct val="90000"/>
              </a:lnSpc>
              <a:buNone/>
            </a:pPr>
            <a:r>
              <a:rPr lang="en-US" sz="2800" b="1" i="1" dirty="0">
                <a:solidFill>
                  <a:schemeClr val="bg1"/>
                </a:solidFill>
                <a:effectLst/>
                <a:ea typeface="Calibri" panose="020F0502020204030204" pitchFamily="34" charset="0"/>
              </a:rPr>
              <a:t>“I want to endorse this as the model for Catholic education in this diocese” </a:t>
            </a:r>
          </a:p>
          <a:p>
            <a:pPr marL="0" indent="0" algn="r">
              <a:lnSpc>
                <a:spcPct val="90000"/>
              </a:lnSpc>
              <a:buNone/>
            </a:pPr>
            <a:r>
              <a:rPr lang="en-US" sz="2800" b="1" i="1" dirty="0">
                <a:solidFill>
                  <a:schemeClr val="bg1"/>
                </a:solidFill>
                <a:ea typeface="Calibri" panose="020F0502020204030204" pitchFamily="34" charset="0"/>
              </a:rPr>
              <a:t>“</a:t>
            </a:r>
            <a:r>
              <a:rPr lang="en-US" sz="2800" b="1" i="1" dirty="0">
                <a:solidFill>
                  <a:schemeClr val="bg1"/>
                </a:solidFill>
                <a:effectLst/>
                <a:ea typeface="Calibri" panose="020F0502020204030204" pitchFamily="34" charset="0"/>
              </a:rPr>
              <a:t>By our schools working in mutual and responsible support of one another in the MAT structure they reflect that love of God which is at the heart of the Trinity”</a:t>
            </a:r>
            <a:r>
              <a:rPr lang="en-US" sz="2800" i="1" dirty="0">
                <a:solidFill>
                  <a:schemeClr val="bg1"/>
                </a:solidFill>
                <a:effectLst/>
                <a:ea typeface="Calibri" panose="020F0502020204030204" pitchFamily="34" charset="0"/>
              </a:rPr>
              <a:t>.</a:t>
            </a:r>
          </a:p>
          <a:p>
            <a:pPr marL="0" indent="0" algn="r">
              <a:lnSpc>
                <a:spcPct val="90000"/>
              </a:lnSpc>
              <a:buNone/>
            </a:pPr>
            <a:r>
              <a:rPr lang="en-US" sz="2800" dirty="0">
                <a:solidFill>
                  <a:schemeClr val="bg1"/>
                </a:solidFill>
                <a:effectLst/>
                <a:ea typeface="Calibri" panose="020F0502020204030204" pitchFamily="34" charset="0"/>
              </a:rPr>
              <a:t>Rt Rev Dr David J Oakley</a:t>
            </a:r>
            <a:r>
              <a:rPr lang="en-GB" sz="2800" dirty="0">
                <a:solidFill>
                  <a:schemeClr val="bg1"/>
                </a:solidFill>
                <a:ea typeface="Calibri" panose="020F0502020204030204" pitchFamily="34" charset="0"/>
              </a:rPr>
              <a:t>, </a:t>
            </a:r>
            <a:r>
              <a:rPr lang="en-US" sz="2800" dirty="0">
                <a:solidFill>
                  <a:schemeClr val="bg1"/>
                </a:solidFill>
                <a:effectLst/>
                <a:ea typeface="Calibri" panose="020F0502020204030204" pitchFamily="34" charset="0"/>
              </a:rPr>
              <a:t>Bishop of Northampton</a:t>
            </a:r>
            <a:endParaRPr lang="en-GB" sz="2800" dirty="0">
              <a:solidFill>
                <a:schemeClr val="bg1"/>
              </a:solidFill>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56A00902-AC19-4D78-9D98-6B024C8A9B12}"/>
              </a:ext>
            </a:extLst>
          </p:cNvPr>
          <p:cNvSpPr>
            <a:spLocks noGrp="1"/>
          </p:cNvSpPr>
          <p:nvPr>
            <p:ph type="sldNum" sz="quarter" idx="12"/>
          </p:nvPr>
        </p:nvSpPr>
        <p:spPr>
          <a:xfrm>
            <a:off x="9662553" y="6041362"/>
            <a:ext cx="566186" cy="365125"/>
          </a:xfrm>
        </p:spPr>
        <p:txBody>
          <a:bodyPr>
            <a:normAutofit/>
          </a:bodyPr>
          <a:lstStyle/>
          <a:p>
            <a:pPr>
              <a:spcAft>
                <a:spcPts val="600"/>
              </a:spcAft>
            </a:pPr>
            <a:fld id="{9671332D-7312-4C94-81C2-3502CF7E4E3B}" type="slidenum">
              <a:rPr lang="en-GB">
                <a:solidFill>
                  <a:srgbClr val="FFFFFF"/>
                </a:solidFill>
              </a:rPr>
              <a:pPr>
                <a:spcAft>
                  <a:spcPts val="600"/>
                </a:spcAft>
              </a:pPr>
              <a:t>11</a:t>
            </a:fld>
            <a:endParaRPr lang="en-GB">
              <a:solidFill>
                <a:srgbClr val="FFFFFF"/>
              </a:solidFill>
            </a:endParaRPr>
          </a:p>
        </p:txBody>
      </p:sp>
    </p:spTree>
    <p:extLst>
      <p:ext uri="{BB962C8B-B14F-4D97-AF65-F5344CB8AC3E}">
        <p14:creationId xmlns:p14="http://schemas.microsoft.com/office/powerpoint/2010/main" val="275506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664F850-BA8B-47AE-B11A-225CAB8969F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4FC909-7343-4DEC-920F-098F56B476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4F22DB2-7E27-4CF7-8B17-254ECB9AE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A37B366-497E-4CB8-A678-A770CE2BD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9A24369-AC96-4A98-AD98-47A7217ECC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D0DF9A3-4628-42F6-B0A4-44D97617E0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7459C506-5F4B-4B75-9218-C7C3F87FA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C659EEB-C3AE-4544-8263-417009DCDF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D99DB6C6-36F9-4576-A558-95153EADBE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B0F590BB-1F51-4138-A2D4-2E483C84FB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F82A6DD-92BB-4443-B5A5-05240DD558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79832BCB-1DCF-46AC-9FFA-170791668D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 name="Rectangle 34">
            <a:extLst>
              <a:ext uri="{FF2B5EF4-FFF2-40B4-BE49-F238E27FC236}">
                <a16:creationId xmlns:a16="http://schemas.microsoft.com/office/drawing/2014/main" id="{4E74DA95-CD7A-4D5E-9D27-67A759CE70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rotWithShape="1">
          <a:blip r:embed="rId2"/>
          <a:srcRect l="10503" t="40890" r="73676" b="33347"/>
          <a:stretch/>
        </p:blipFill>
        <p:spPr bwMode="auto">
          <a:xfrm>
            <a:off x="1124262" y="1303583"/>
            <a:ext cx="4650004" cy="4259300"/>
          </a:xfrm>
          <a:prstGeom prst="rect">
            <a:avLst/>
          </a:prstGeom>
          <a:extLst>
            <a:ext uri="{53640926-AAD7-44D8-BBD7-CCE9431645EC}">
              <a14:shadowObscured xmlns:a14="http://schemas.microsoft.com/office/drawing/2010/main"/>
            </a:ext>
          </a:extLst>
        </p:spPr>
      </p:pic>
      <p:cxnSp>
        <p:nvCxnSpPr>
          <p:cNvPr id="8" name="Straight Connector 36">
            <a:extLst>
              <a:ext uri="{FF2B5EF4-FFF2-40B4-BE49-F238E27FC236}">
                <a16:creationId xmlns:a16="http://schemas.microsoft.com/office/drawing/2014/main" id="{14AA3B5C-0C55-4FFF-9C45-8F9F7C074A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rotWithShape="1">
          <a:blip r:embed="rId3"/>
          <a:srcRect l="16751" t="78944" r="73411" b="6165"/>
          <a:stretch/>
        </p:blipFill>
        <p:spPr bwMode="auto">
          <a:xfrm>
            <a:off x="6414367" y="1453700"/>
            <a:ext cx="4650004" cy="3959065"/>
          </a:xfrm>
          <a:prstGeom prst="rect">
            <a:avLst/>
          </a:prstGeom>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492D28EE-5D90-4445-AC22-C9DE7DFCE39D}"/>
              </a:ext>
            </a:extLst>
          </p:cNvPr>
          <p:cNvSpPr>
            <a:spLocks noGrp="1"/>
          </p:cNvSpPr>
          <p:nvPr>
            <p:ph type="sldNum" sz="quarter" idx="12"/>
          </p:nvPr>
        </p:nvSpPr>
        <p:spPr>
          <a:xfrm>
            <a:off x="10860438" y="6420107"/>
            <a:ext cx="683339" cy="365125"/>
          </a:xfrm>
        </p:spPr>
        <p:txBody>
          <a:bodyPr vert="horz" lIns="91440" tIns="45720" rIns="91440" bIns="45720" rtlCol="0" anchor="ctr">
            <a:normAutofit/>
          </a:bodyPr>
          <a:lstStyle/>
          <a:p>
            <a:pPr>
              <a:spcAft>
                <a:spcPts val="600"/>
              </a:spcAft>
            </a:pPr>
            <a:fld id="{9671332D-7312-4C94-81C2-3502CF7E4E3B}" type="slidenum">
              <a:rPr lang="en-US" kern="1200">
                <a:solidFill>
                  <a:srgbClr val="FFFFFF"/>
                </a:solidFill>
                <a:latin typeface="+mn-lt"/>
                <a:ea typeface="+mn-ea"/>
                <a:cs typeface="+mn-cs"/>
              </a:rPr>
              <a:pPr>
                <a:spcAft>
                  <a:spcPts val="600"/>
                </a:spcAft>
              </a:pPr>
              <a:t>12</a:t>
            </a:fld>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1196145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A368-00C8-4A15-A856-6BDA1537B349}"/>
              </a:ext>
            </a:extLst>
          </p:cNvPr>
          <p:cNvSpPr>
            <a:spLocks noGrp="1"/>
          </p:cNvSpPr>
          <p:nvPr>
            <p:ph type="title"/>
          </p:nvPr>
        </p:nvSpPr>
        <p:spPr>
          <a:xfrm>
            <a:off x="1" y="451513"/>
            <a:ext cx="12192000" cy="886691"/>
          </a:xfrm>
          <a:solidFill>
            <a:schemeClr val="bg1"/>
          </a:solidFill>
        </p:spPr>
        <p:txBody>
          <a:bodyPr anchor="t">
            <a:normAutofit/>
          </a:bodyPr>
          <a:lstStyle/>
          <a:p>
            <a:pPr algn="ctr"/>
            <a:r>
              <a:rPr lang="en-GB" sz="4000" b="1" spc="-15" dirty="0">
                <a:solidFill>
                  <a:schemeClr val="tx1"/>
                </a:solidFill>
                <a:effectLst/>
                <a:ea typeface="Calibri" panose="020F0502020204030204" pitchFamily="34" charset="0"/>
                <a:cs typeface="Calibri" panose="020F0502020204030204" pitchFamily="34" charset="0"/>
              </a:rPr>
              <a:t>Mission → Vision → Values → Intent →</a:t>
            </a:r>
            <a:r>
              <a:rPr lang="en-GB" sz="4000" b="1" spc="-20" dirty="0">
                <a:solidFill>
                  <a:schemeClr val="tx1"/>
                </a:solidFill>
                <a:effectLst/>
                <a:ea typeface="Calibri" panose="020F0502020204030204" pitchFamily="34" charset="0"/>
                <a:cs typeface="Calibri" panose="020F0502020204030204" pitchFamily="34" charset="0"/>
              </a:rPr>
              <a:t> </a:t>
            </a:r>
            <a:r>
              <a:rPr lang="en-GB" sz="4000" b="1" spc="-15" dirty="0">
                <a:solidFill>
                  <a:schemeClr val="tx1"/>
                </a:solidFill>
                <a:effectLst/>
                <a:ea typeface="Calibri" panose="020F0502020204030204" pitchFamily="34" charset="0"/>
                <a:cs typeface="Calibri" panose="020F0502020204030204" pitchFamily="34" charset="0"/>
              </a:rPr>
              <a:t>Ambition</a:t>
            </a:r>
            <a:endParaRPr lang="en-GB" sz="4000" dirty="0">
              <a:solidFill>
                <a:schemeClr val="tx1"/>
              </a:solidFill>
            </a:endParaRPr>
          </a:p>
        </p:txBody>
      </p:sp>
      <p:sp>
        <p:nvSpPr>
          <p:cNvPr id="3" name="Content Placeholder 2">
            <a:extLst>
              <a:ext uri="{FF2B5EF4-FFF2-40B4-BE49-F238E27FC236}">
                <a16:creationId xmlns:a16="http://schemas.microsoft.com/office/drawing/2014/main" id="{66D3BE12-5611-4C29-9108-44614C514A16}"/>
              </a:ext>
            </a:extLst>
          </p:cNvPr>
          <p:cNvSpPr>
            <a:spLocks noGrp="1"/>
          </p:cNvSpPr>
          <p:nvPr>
            <p:ph idx="1"/>
          </p:nvPr>
        </p:nvSpPr>
        <p:spPr>
          <a:xfrm>
            <a:off x="677333" y="1338204"/>
            <a:ext cx="7727757" cy="5519796"/>
          </a:xfrm>
        </p:spPr>
        <p:txBody>
          <a:bodyPr>
            <a:normAutofit lnSpcReduction="10000"/>
          </a:bodyPr>
          <a:lstStyle/>
          <a:p>
            <a:pPr marL="0" indent="0">
              <a:spcBef>
                <a:spcPts val="25"/>
              </a:spcBef>
              <a:buNone/>
            </a:pPr>
            <a:r>
              <a:rPr lang="en-GB" b="1" dirty="0">
                <a:effectLst/>
                <a:latin typeface="Calibri" panose="020F0502020204030204" pitchFamily="34" charset="0"/>
                <a:ea typeface="Calibri" panose="020F0502020204030204" pitchFamily="34" charset="0"/>
                <a:cs typeface="Calibri" panose="020F0502020204030204" pitchFamily="34" charset="0"/>
              </a:rPr>
              <a:t> </a:t>
            </a:r>
            <a:r>
              <a:rPr lang="en-GB" sz="2800" b="1" spc="-5" dirty="0">
                <a:effectLst/>
                <a:ea typeface="Calibri" panose="020F0502020204030204" pitchFamily="34" charset="0"/>
                <a:cs typeface="Calibri" panose="020F0502020204030204" pitchFamily="34" charset="0"/>
              </a:rPr>
              <a:t>Our Vision</a:t>
            </a:r>
            <a:r>
              <a:rPr lang="en-GB" sz="2800" b="0" spc="-5" dirty="0">
                <a:effectLst/>
                <a:ea typeface="Calibri" panose="020F0502020204030204" pitchFamily="34" charset="0"/>
                <a:cs typeface="Calibri" panose="020F0502020204030204" pitchFamily="34" charset="0"/>
              </a:rPr>
              <a:t>:</a:t>
            </a:r>
            <a:endParaRPr lang="en-GB" sz="2800" b="1" spc="-5" dirty="0">
              <a:ea typeface="Calibri" panose="020F0502020204030204" pitchFamily="34" charset="0"/>
              <a:cs typeface="Calibri" panose="020F0502020204030204" pitchFamily="34" charset="0"/>
            </a:endParaRPr>
          </a:p>
          <a:p>
            <a:pPr marL="0" indent="0">
              <a:spcBef>
                <a:spcPts val="25"/>
              </a:spcBef>
              <a:buNone/>
            </a:pPr>
            <a:endParaRPr lang="en-GB" sz="2800" b="1" spc="-5" dirty="0">
              <a:effectLst/>
              <a:ea typeface="Calibri" panose="020F0502020204030204" pitchFamily="34" charset="0"/>
              <a:cs typeface="Calibri" panose="020F0502020204030204" pitchFamily="34" charset="0"/>
            </a:endParaRPr>
          </a:p>
          <a:p>
            <a:pPr marL="0" indent="0">
              <a:spcBef>
                <a:spcPts val="25"/>
              </a:spcBef>
              <a:buNone/>
            </a:pPr>
            <a:r>
              <a:rPr lang="en-GB" sz="2800" b="1" i="1" dirty="0">
                <a:solidFill>
                  <a:schemeClr val="accent1"/>
                </a:solidFill>
                <a:effectLst/>
                <a:ea typeface="Calibri" panose="020F0502020204030204" pitchFamily="34" charset="0"/>
                <a:cs typeface="Calibri" panose="020F0502020204030204" pitchFamily="34" charset="0"/>
              </a:rPr>
              <a:t>“The Glory of God is a Human Being Fully Alive.” Human flourishing and the uniqueness of every individual as a child of God is at the heart of our Catholic educational enterprise. In this context, a human being fully alive is one who is open to faith – to love – to joy – and to learning. They are daily becoming the person God created them to be and they are ready to delight in their God-given gifts, and to use them in the service of the Common Good”</a:t>
            </a:r>
          </a:p>
        </p:txBody>
      </p:sp>
      <p:pic>
        <p:nvPicPr>
          <p:cNvPr id="5" name="Picture 4">
            <a:extLst>
              <a:ext uri="{FF2B5EF4-FFF2-40B4-BE49-F238E27FC236}">
                <a16:creationId xmlns:a16="http://schemas.microsoft.com/office/drawing/2014/main" id="{E17B0A0C-017E-40A1-B2F6-9CD5A68CC8C7}"/>
              </a:ext>
            </a:extLst>
          </p:cNvPr>
          <p:cNvPicPr/>
          <p:nvPr/>
        </p:nvPicPr>
        <p:blipFill rotWithShape="1">
          <a:blip r:embed="rId2"/>
          <a:srcRect l="16751" t="78944" r="73411" b="6165"/>
          <a:stretch/>
        </p:blipFill>
        <p:spPr bwMode="auto">
          <a:xfrm>
            <a:off x="8488870" y="2232890"/>
            <a:ext cx="3145536" cy="29487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6" name="Slide Number Placeholder 5">
            <a:extLst>
              <a:ext uri="{FF2B5EF4-FFF2-40B4-BE49-F238E27FC236}">
                <a16:creationId xmlns:a16="http://schemas.microsoft.com/office/drawing/2014/main" id="{077962CF-39A6-4902-BB60-6D4A9C4BD31A}"/>
              </a:ext>
            </a:extLst>
          </p:cNvPr>
          <p:cNvSpPr>
            <a:spLocks noGrp="1"/>
          </p:cNvSpPr>
          <p:nvPr>
            <p:ph type="sldNum" sz="quarter" idx="12"/>
          </p:nvPr>
        </p:nvSpPr>
        <p:spPr>
          <a:xfrm>
            <a:off x="8590663" y="6041362"/>
            <a:ext cx="683339" cy="365125"/>
          </a:xfrm>
        </p:spPr>
        <p:txBody>
          <a:bodyPr>
            <a:normAutofit/>
          </a:bodyPr>
          <a:lstStyle/>
          <a:p>
            <a:pPr>
              <a:spcAft>
                <a:spcPts val="600"/>
              </a:spcAft>
            </a:pPr>
            <a:fld id="{9671332D-7312-4C94-81C2-3502CF7E4E3B}" type="slidenum">
              <a:rPr lang="en-GB" smtClean="0"/>
              <a:pPr>
                <a:spcAft>
                  <a:spcPts val="600"/>
                </a:spcAft>
              </a:pPr>
              <a:t>13</a:t>
            </a:fld>
            <a:endParaRPr lang="en-GB"/>
          </a:p>
        </p:txBody>
      </p:sp>
    </p:spTree>
    <p:extLst>
      <p:ext uri="{BB962C8B-B14F-4D97-AF65-F5344CB8AC3E}">
        <p14:creationId xmlns:p14="http://schemas.microsoft.com/office/powerpoint/2010/main" val="1187824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8" y="412376"/>
            <a:ext cx="9538447" cy="787208"/>
          </a:xfrm>
        </p:spPr>
        <p:txBody>
          <a:bodyPr>
            <a:normAutofit fontScale="90000"/>
          </a:bodyPr>
          <a:lstStyle/>
          <a:p>
            <a:pPr algn="ctr"/>
            <a:r>
              <a:rPr lang="en-GB" sz="4400" b="1" spc="-5" dirty="0">
                <a:solidFill>
                  <a:schemeClr val="tx1"/>
                </a:solidFill>
                <a:effectLst/>
                <a:ea typeface="Calibri" panose="020F0502020204030204" pitchFamily="34" charset="0"/>
                <a:cs typeface="Calibri" panose="020F0502020204030204" pitchFamily="34" charset="0"/>
              </a:rPr>
              <a:t>Our ambition for excellence</a:t>
            </a:r>
            <a:r>
              <a:rPr lang="en-GB" sz="3600" b="1" spc="-5" dirty="0">
                <a:effectLst/>
                <a:latin typeface="Calibri" panose="020F0502020204030204" pitchFamily="34" charset="0"/>
                <a:ea typeface="Calibri" panose="020F0502020204030204" pitchFamily="34" charset="0"/>
                <a:cs typeface="Calibri" panose="020F0502020204030204" pitchFamily="34" charset="0"/>
              </a:rPr>
              <a:t/>
            </a:r>
            <a:br>
              <a:rPr lang="en-GB" sz="3600" b="1" spc="-5" dirty="0">
                <a:effectLst/>
                <a:latin typeface="Calibri" panose="020F0502020204030204" pitchFamily="34" charset="0"/>
                <a:ea typeface="Calibri" panose="020F0502020204030204" pitchFamily="34" charset="0"/>
                <a:cs typeface="Calibri" panose="020F0502020204030204" pitchFamily="34" charset="0"/>
              </a:rPr>
            </a:br>
            <a:endParaRPr lang="en-GB" dirty="0"/>
          </a:p>
        </p:txBody>
      </p:sp>
      <p:sp>
        <p:nvSpPr>
          <p:cNvPr id="3" name="Content Placeholder 2"/>
          <p:cNvSpPr>
            <a:spLocks noGrp="1"/>
          </p:cNvSpPr>
          <p:nvPr>
            <p:ph idx="1"/>
          </p:nvPr>
        </p:nvSpPr>
        <p:spPr>
          <a:xfrm>
            <a:off x="313099" y="1199584"/>
            <a:ext cx="10023207" cy="5353616"/>
          </a:xfrm>
        </p:spPr>
        <p:txBody>
          <a:bodyPr>
            <a:normAutofit lnSpcReduction="10000"/>
          </a:bodyPr>
          <a:lstStyle/>
          <a:p>
            <a:pPr marL="358775" marR="923290" indent="-358775">
              <a:lnSpc>
                <a:spcPct val="107000"/>
              </a:lnSpc>
              <a:spcBef>
                <a:spcPts val="900"/>
              </a:spcBef>
              <a:buClr>
                <a:schemeClr val="accent2"/>
              </a:buClr>
              <a:buSzPct val="100000"/>
              <a:buFont typeface="Wingdings" panose="05000000000000000000" pitchFamily="2" charset="2"/>
              <a:buChar char="§"/>
            </a:pPr>
            <a:r>
              <a:rPr lang="en-GB" sz="2800" b="1" dirty="0">
                <a:solidFill>
                  <a:schemeClr val="accent1"/>
                </a:solidFill>
                <a:ea typeface="Calibri" panose="020F0502020204030204" pitchFamily="34" charset="0"/>
                <a:cs typeface="Calibri" panose="020F0502020204030204" pitchFamily="34" charset="0"/>
              </a:rPr>
              <a:t>The excellence of the school’s </a:t>
            </a:r>
            <a:r>
              <a:rPr lang="en-GB" sz="2800" b="1" dirty="0">
                <a:solidFill>
                  <a:schemeClr val="accent1"/>
                </a:solidFill>
                <a:effectLst/>
                <a:ea typeface="Calibri" panose="020F0502020204030204" pitchFamily="34" charset="0"/>
                <a:cs typeface="Calibri" panose="020F0502020204030204" pitchFamily="34" charset="0"/>
              </a:rPr>
              <a:t>curriculum ensures every child will thrive and through our work together every adult will be all they can be. </a:t>
            </a:r>
          </a:p>
          <a:p>
            <a:pPr marL="358775" marR="923290" indent="-358775">
              <a:lnSpc>
                <a:spcPct val="107000"/>
              </a:lnSpc>
              <a:spcBef>
                <a:spcPts val="900"/>
              </a:spcBef>
              <a:buClr>
                <a:schemeClr val="accent2"/>
              </a:buClr>
              <a:buSzPct val="100000"/>
              <a:buFont typeface="Wingdings" panose="05000000000000000000" pitchFamily="2" charset="2"/>
              <a:buChar char="§"/>
            </a:pPr>
            <a:r>
              <a:rPr lang="en-GB" sz="2800" b="1" dirty="0">
                <a:solidFill>
                  <a:schemeClr val="tx1"/>
                </a:solidFill>
                <a:effectLst/>
                <a:ea typeface="Calibri" panose="020F0502020204030204" pitchFamily="34" charset="0"/>
                <a:cs typeface="Calibri" panose="020F0502020204030204" pitchFamily="34" charset="0"/>
              </a:rPr>
              <a:t>If every aspect of our children’s being is fully alive, we will, as a natural consequence of our work, celebrate schools that are:</a:t>
            </a:r>
          </a:p>
          <a:p>
            <a:pPr marL="896938" lvl="0" indent="-449263">
              <a:spcBef>
                <a:spcPts val="800"/>
              </a:spcBef>
              <a:spcAft>
                <a:spcPts val="0"/>
              </a:spcAft>
              <a:buFont typeface="Wingdings" panose="05000000000000000000" pitchFamily="2" charset="2"/>
              <a:buChar char="ü"/>
              <a:tabLst>
                <a:tab pos="896938" algn="l"/>
                <a:tab pos="1166813" algn="l"/>
              </a:tabLst>
            </a:pPr>
            <a:r>
              <a:rPr lang="en-GB" sz="2800" b="1" dirty="0">
                <a:solidFill>
                  <a:schemeClr val="accent1"/>
                </a:solidFill>
                <a:effectLst/>
                <a:ea typeface="Symbol" panose="05050102010706020507" pitchFamily="18" charset="2"/>
                <a:cs typeface="Symbol" panose="05050102010706020507" pitchFamily="18" charset="2"/>
              </a:rPr>
              <a:t>Places of great awe, wonder, love, and</a:t>
            </a:r>
            <a:r>
              <a:rPr lang="en-GB" sz="2800" b="1" spc="-40" dirty="0">
                <a:solidFill>
                  <a:schemeClr val="accent1"/>
                </a:solidFill>
                <a:effectLst/>
                <a:ea typeface="Symbol" panose="05050102010706020507" pitchFamily="18" charset="2"/>
                <a:cs typeface="Symbol" panose="05050102010706020507" pitchFamily="18" charset="2"/>
              </a:rPr>
              <a:t> </a:t>
            </a:r>
            <a:r>
              <a:rPr lang="en-GB" sz="2800" b="1" dirty="0">
                <a:solidFill>
                  <a:schemeClr val="accent1"/>
                </a:solidFill>
                <a:effectLst/>
                <a:ea typeface="Symbol" panose="05050102010706020507" pitchFamily="18" charset="2"/>
                <a:cs typeface="Symbol" panose="05050102010706020507" pitchFamily="18" charset="2"/>
              </a:rPr>
              <a:t>joy</a:t>
            </a:r>
          </a:p>
          <a:p>
            <a:pPr marL="896938" lvl="0" indent="-449263">
              <a:spcBef>
                <a:spcPts val="110"/>
              </a:spcBef>
              <a:buFont typeface="Wingdings" panose="05000000000000000000" pitchFamily="2" charset="2"/>
              <a:buChar char="ü"/>
              <a:tabLst>
                <a:tab pos="896938" algn="l"/>
                <a:tab pos="1166813" algn="l"/>
              </a:tabLst>
            </a:pPr>
            <a:r>
              <a:rPr lang="en-GB" sz="2800" b="1" dirty="0">
                <a:solidFill>
                  <a:schemeClr val="accent1"/>
                </a:solidFill>
                <a:effectLst/>
                <a:ea typeface="Symbol" panose="05050102010706020507" pitchFamily="18" charset="2"/>
                <a:cs typeface="Symbol" panose="05050102010706020507" pitchFamily="18" charset="2"/>
              </a:rPr>
              <a:t>Outstanding under Section</a:t>
            </a:r>
            <a:r>
              <a:rPr lang="en-GB" sz="2800" b="1" spc="-25" dirty="0">
                <a:solidFill>
                  <a:schemeClr val="accent1"/>
                </a:solidFill>
                <a:effectLst/>
                <a:ea typeface="Symbol" panose="05050102010706020507" pitchFamily="18" charset="2"/>
                <a:cs typeface="Symbol" panose="05050102010706020507" pitchFamily="18" charset="2"/>
              </a:rPr>
              <a:t> </a:t>
            </a:r>
            <a:r>
              <a:rPr lang="en-GB" sz="2800" b="1" dirty="0">
                <a:solidFill>
                  <a:schemeClr val="accent1"/>
                </a:solidFill>
                <a:effectLst/>
                <a:ea typeface="Symbol" panose="05050102010706020507" pitchFamily="18" charset="2"/>
                <a:cs typeface="Symbol" panose="05050102010706020507" pitchFamily="18" charset="2"/>
              </a:rPr>
              <a:t>48 inspections</a:t>
            </a:r>
          </a:p>
          <a:p>
            <a:pPr marL="896938" lvl="0" indent="-449263">
              <a:spcBef>
                <a:spcPts val="110"/>
              </a:spcBef>
              <a:buFont typeface="Wingdings" panose="05000000000000000000" pitchFamily="2" charset="2"/>
              <a:buChar char="ü"/>
              <a:tabLst>
                <a:tab pos="896938" algn="l"/>
                <a:tab pos="1166813" algn="l"/>
              </a:tabLst>
            </a:pPr>
            <a:r>
              <a:rPr lang="en-GB" sz="2800" b="1" dirty="0">
                <a:solidFill>
                  <a:schemeClr val="accent1"/>
                </a:solidFill>
                <a:effectLst/>
                <a:ea typeface="Symbol" panose="05050102010706020507" pitchFamily="18" charset="2"/>
                <a:cs typeface="Symbol" panose="05050102010706020507" pitchFamily="18" charset="2"/>
              </a:rPr>
              <a:t>Outstanding under Section</a:t>
            </a:r>
            <a:r>
              <a:rPr lang="en-GB" sz="2800" b="1" spc="-25" dirty="0">
                <a:solidFill>
                  <a:schemeClr val="accent1"/>
                </a:solidFill>
                <a:effectLst/>
                <a:ea typeface="Symbol" panose="05050102010706020507" pitchFamily="18" charset="2"/>
                <a:cs typeface="Symbol" panose="05050102010706020507" pitchFamily="18" charset="2"/>
              </a:rPr>
              <a:t> </a:t>
            </a:r>
            <a:r>
              <a:rPr lang="en-GB" sz="2800" b="1" dirty="0">
                <a:solidFill>
                  <a:schemeClr val="accent1"/>
                </a:solidFill>
                <a:effectLst/>
                <a:ea typeface="Symbol" panose="05050102010706020507" pitchFamily="18" charset="2"/>
                <a:cs typeface="Symbol" panose="05050102010706020507" pitchFamily="18" charset="2"/>
              </a:rPr>
              <a:t>5 inspections</a:t>
            </a:r>
          </a:p>
          <a:p>
            <a:pPr marL="896938" marR="982980" lvl="0" indent="-449263">
              <a:lnSpc>
                <a:spcPct val="107000"/>
              </a:lnSpc>
              <a:spcBef>
                <a:spcPts val="100"/>
              </a:spcBef>
              <a:spcAft>
                <a:spcPts val="0"/>
              </a:spcAft>
              <a:buFont typeface="Wingdings" panose="05000000000000000000" pitchFamily="2" charset="2"/>
              <a:buChar char="ü"/>
              <a:tabLst>
                <a:tab pos="896938" algn="l"/>
                <a:tab pos="1166813" algn="l"/>
              </a:tabLst>
            </a:pPr>
            <a:r>
              <a:rPr lang="en-GB" sz="2800" b="1" dirty="0">
                <a:solidFill>
                  <a:schemeClr val="accent1"/>
                </a:solidFill>
                <a:effectLst/>
                <a:ea typeface="Symbol" panose="05050102010706020507" pitchFamily="18" charset="2"/>
                <a:cs typeface="Symbol" panose="05050102010706020507" pitchFamily="18" charset="2"/>
              </a:rPr>
              <a:t>Consistently and comfortably above national averages in all progress and, in time, attainment measures</a:t>
            </a:r>
            <a:endParaRPr lang="en-GB" sz="2800" b="1" dirty="0">
              <a:solidFill>
                <a:schemeClr val="accent1"/>
              </a:solidFill>
            </a:endParaRPr>
          </a:p>
          <a:p>
            <a:endParaRPr lang="en-GB" dirty="0"/>
          </a:p>
        </p:txBody>
      </p:sp>
      <p:sp>
        <p:nvSpPr>
          <p:cNvPr id="5" name="Slide Number Placeholder 4">
            <a:extLst>
              <a:ext uri="{FF2B5EF4-FFF2-40B4-BE49-F238E27FC236}">
                <a16:creationId xmlns:a16="http://schemas.microsoft.com/office/drawing/2014/main" id="{C1851512-3E75-42E3-A611-B93FC6078976}"/>
              </a:ext>
            </a:extLst>
          </p:cNvPr>
          <p:cNvSpPr>
            <a:spLocks noGrp="1"/>
          </p:cNvSpPr>
          <p:nvPr>
            <p:ph type="sldNum" sz="quarter" idx="12"/>
          </p:nvPr>
        </p:nvSpPr>
        <p:spPr/>
        <p:txBody>
          <a:bodyPr/>
          <a:lstStyle/>
          <a:p>
            <a:fld id="{9671332D-7312-4C94-81C2-3502CF7E4E3B}" type="slidenum">
              <a:rPr lang="en-GB" smtClean="0"/>
              <a:t>14</a:t>
            </a:fld>
            <a:endParaRPr lang="en-GB"/>
          </a:p>
        </p:txBody>
      </p:sp>
    </p:spTree>
    <p:extLst>
      <p:ext uri="{BB962C8B-B14F-4D97-AF65-F5344CB8AC3E}">
        <p14:creationId xmlns:p14="http://schemas.microsoft.com/office/powerpoint/2010/main" val="880299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5AE582E6-CCB0-4325-AC85-C6726E99E01D}"/>
              </a:ext>
            </a:extLst>
          </p:cNvPr>
          <p:cNvGraphicFramePr>
            <a:graphicFrameLocks noGrp="1"/>
          </p:cNvGraphicFramePr>
          <p:nvPr>
            <p:extLst>
              <p:ext uri="{D42A27DB-BD31-4B8C-83A1-F6EECF244321}">
                <p14:modId xmlns:p14="http://schemas.microsoft.com/office/powerpoint/2010/main" val="2891008723"/>
              </p:ext>
            </p:extLst>
          </p:nvPr>
        </p:nvGraphicFramePr>
        <p:xfrm>
          <a:off x="1566585" y="2503419"/>
          <a:ext cx="6851137" cy="3537943"/>
        </p:xfrm>
        <a:graphic>
          <a:graphicData uri="http://schemas.openxmlformats.org/drawingml/2006/table">
            <a:tbl>
              <a:tblPr firstRow="1" firstCol="1" lastRow="1" lastCol="1" bandRow="1" bandCol="1"/>
              <a:tblGrid>
                <a:gridCol w="971168">
                  <a:extLst>
                    <a:ext uri="{9D8B030D-6E8A-4147-A177-3AD203B41FA5}">
                      <a16:colId xmlns:a16="http://schemas.microsoft.com/office/drawing/2014/main" val="2505245895"/>
                    </a:ext>
                  </a:extLst>
                </a:gridCol>
                <a:gridCol w="980865">
                  <a:extLst>
                    <a:ext uri="{9D8B030D-6E8A-4147-A177-3AD203B41FA5}">
                      <a16:colId xmlns:a16="http://schemas.microsoft.com/office/drawing/2014/main" val="457014624"/>
                    </a:ext>
                  </a:extLst>
                </a:gridCol>
                <a:gridCol w="982357">
                  <a:extLst>
                    <a:ext uri="{9D8B030D-6E8A-4147-A177-3AD203B41FA5}">
                      <a16:colId xmlns:a16="http://schemas.microsoft.com/office/drawing/2014/main" val="2964237477"/>
                    </a:ext>
                  </a:extLst>
                </a:gridCol>
                <a:gridCol w="980865">
                  <a:extLst>
                    <a:ext uri="{9D8B030D-6E8A-4147-A177-3AD203B41FA5}">
                      <a16:colId xmlns:a16="http://schemas.microsoft.com/office/drawing/2014/main" val="2761354434"/>
                    </a:ext>
                  </a:extLst>
                </a:gridCol>
                <a:gridCol w="982357">
                  <a:extLst>
                    <a:ext uri="{9D8B030D-6E8A-4147-A177-3AD203B41FA5}">
                      <a16:colId xmlns:a16="http://schemas.microsoft.com/office/drawing/2014/main" val="83548237"/>
                    </a:ext>
                  </a:extLst>
                </a:gridCol>
                <a:gridCol w="980865">
                  <a:extLst>
                    <a:ext uri="{9D8B030D-6E8A-4147-A177-3AD203B41FA5}">
                      <a16:colId xmlns:a16="http://schemas.microsoft.com/office/drawing/2014/main" val="3183288815"/>
                    </a:ext>
                  </a:extLst>
                </a:gridCol>
                <a:gridCol w="972660">
                  <a:extLst>
                    <a:ext uri="{9D8B030D-6E8A-4147-A177-3AD203B41FA5}">
                      <a16:colId xmlns:a16="http://schemas.microsoft.com/office/drawing/2014/main" val="4253039030"/>
                    </a:ext>
                  </a:extLst>
                </a:gridCol>
              </a:tblGrid>
              <a:tr h="3537943">
                <a:tc>
                  <a:txBody>
                    <a:bodyPr/>
                    <a:lstStyle/>
                    <a:p>
                      <a:pPr marL="172720" marR="173355" algn="ctr">
                        <a:spcBef>
                          <a:spcPts val="505"/>
                        </a:spcBef>
                        <a:spcAft>
                          <a:spcPts val="0"/>
                        </a:spcAft>
                      </a:pPr>
                      <a:r>
                        <a:rPr lang="en-GB" sz="2000" b="1" dirty="0">
                          <a:solidFill>
                            <a:schemeClr val="bg1"/>
                          </a:solidFill>
                          <a:effectLst/>
                          <a:latin typeface="+mj-lt"/>
                          <a:ea typeface="Calibri" panose="020F0502020204030204" pitchFamily="34" charset="0"/>
                          <a:cs typeface="Calibri" panose="020F0502020204030204" pitchFamily="34" charset="0"/>
                        </a:rPr>
                        <a:t>Culture and leadership:</a:t>
                      </a:r>
                      <a:endParaRPr lang="en-GB" sz="2000" dirty="0">
                        <a:solidFill>
                          <a:schemeClr val="bg1"/>
                        </a:solidFill>
                        <a:effectLst/>
                        <a:latin typeface="+mj-lt"/>
                        <a:ea typeface="Calibri" panose="020F0502020204030204" pitchFamily="34" charset="0"/>
                        <a:cs typeface="Calibri" panose="020F0502020204030204" pitchFamily="34" charset="0"/>
                      </a:endParaRPr>
                    </a:p>
                    <a:p>
                      <a:pPr marL="172720" marR="173355" algn="ctr">
                        <a:lnSpc>
                          <a:spcPts val="1750"/>
                        </a:lnSpc>
                        <a:spcBef>
                          <a:spcPts val="5"/>
                        </a:spcBef>
                        <a:spcAft>
                          <a:spcPts val="0"/>
                        </a:spcAft>
                      </a:pPr>
                      <a:r>
                        <a:rPr lang="en-GB" sz="2000" dirty="0">
                          <a:solidFill>
                            <a:schemeClr val="bg1"/>
                          </a:solidFill>
                          <a:effectLst/>
                          <a:latin typeface="+mj-lt"/>
                          <a:ea typeface="Calibri" panose="020F0502020204030204" pitchFamily="34" charset="0"/>
                          <a:cs typeface="Calibri" panose="020F0502020204030204" pitchFamily="34" charset="0"/>
                        </a:rPr>
                        <a:t>Improving through ambition and opportunity</a:t>
                      </a:r>
                      <a:endParaRPr lang="en-GB" sz="1600" dirty="0">
                        <a:solidFill>
                          <a:schemeClr val="bg1"/>
                        </a:solidFill>
                        <a:effectLst/>
                        <a:latin typeface="+mj-lt"/>
                        <a:ea typeface="Calibri" panose="020F0502020204030204" pitchFamily="34" charset="0"/>
                        <a:cs typeface="Calibri" panose="020F0502020204030204" pitchFamily="34" charset="0"/>
                      </a:endParaRPr>
                    </a:p>
                  </a:txBody>
                  <a:tcPr marL="0" marR="0" marT="0" marB="0" vert="vert270">
                    <a:lnL>
                      <a:noFill/>
                    </a:lnL>
                    <a:lnR>
                      <a:noFill/>
                    </a:lnR>
                    <a:lnT>
                      <a:noFill/>
                    </a:lnT>
                    <a:lnB w="38100" cap="flat" cmpd="sng" algn="ctr">
                      <a:solidFill>
                        <a:srgbClr val="FFFFFF"/>
                      </a:solidFill>
                      <a:prstDash val="solid"/>
                      <a:round/>
                      <a:headEnd type="none" w="med" len="med"/>
                      <a:tailEnd type="none" w="med" len="med"/>
                    </a:lnB>
                    <a:solidFill>
                      <a:schemeClr val="accent2"/>
                    </a:solidFill>
                  </a:tcPr>
                </a:tc>
                <a:tc>
                  <a:txBody>
                    <a:bodyPr/>
                    <a:lstStyle/>
                    <a:p>
                      <a:r>
                        <a:rPr lang="en-GB" sz="1400">
                          <a:effectLst/>
                          <a:latin typeface="Times New Roman" panose="02020603050405020304" pitchFamily="18" charset="0"/>
                          <a:ea typeface="Calibri" panose="020F0502020204030204" pitchFamily="34"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w="38100" cap="flat" cmpd="sng" algn="ctr">
                      <a:solidFill>
                        <a:srgbClr val="FFFFFF"/>
                      </a:solidFill>
                      <a:prstDash val="solid"/>
                      <a:round/>
                      <a:headEnd type="none" w="med" len="med"/>
                      <a:tailEnd type="none" w="med" len="med"/>
                    </a:lnB>
                  </a:tcPr>
                </a:tc>
                <a:tc>
                  <a:txBody>
                    <a:bodyPr/>
                    <a:lstStyle/>
                    <a:p>
                      <a:pPr marL="347980" marR="302895" indent="-33655">
                        <a:lnSpc>
                          <a:spcPct val="101000"/>
                        </a:lnSpc>
                        <a:spcBef>
                          <a:spcPts val="1210"/>
                        </a:spcBef>
                        <a:spcAft>
                          <a:spcPts val="0"/>
                        </a:spcAft>
                      </a:pPr>
                      <a:r>
                        <a:rPr lang="en-GB" sz="2000" b="1" dirty="0">
                          <a:solidFill>
                            <a:schemeClr val="bg1"/>
                          </a:solidFill>
                          <a:effectLst/>
                          <a:latin typeface="+mj-lt"/>
                          <a:ea typeface="Calibri" panose="020F0502020204030204" pitchFamily="34" charset="0"/>
                          <a:cs typeface="Calibri" panose="020F0502020204030204" pitchFamily="34" charset="0"/>
                        </a:rPr>
                        <a:t>Challenge: </a:t>
                      </a:r>
                      <a:r>
                        <a:rPr lang="en-GB" sz="2000" dirty="0">
                          <a:solidFill>
                            <a:schemeClr val="bg1"/>
                          </a:solidFill>
                          <a:effectLst/>
                          <a:latin typeface="+mj-lt"/>
                          <a:ea typeface="Calibri" panose="020F0502020204030204" pitchFamily="34" charset="0"/>
                          <a:cs typeface="Calibri" panose="020F0502020204030204" pitchFamily="34" charset="0"/>
                        </a:rPr>
                        <a:t>Improving and learning through Peer Review</a:t>
                      </a:r>
                    </a:p>
                  </a:txBody>
                  <a:tcPr marL="0" marR="0" marT="0" marB="0" vert="vert270">
                    <a:lnL>
                      <a:noFill/>
                    </a:lnL>
                    <a:lnR>
                      <a:noFill/>
                    </a:lnR>
                    <a:lnT>
                      <a:noFill/>
                    </a:lnT>
                    <a:lnB w="38100" cap="flat" cmpd="sng" algn="ctr">
                      <a:solidFill>
                        <a:srgbClr val="FFFFFF"/>
                      </a:solidFill>
                      <a:prstDash val="solid"/>
                      <a:round/>
                      <a:headEnd type="none" w="med" len="med"/>
                      <a:tailEnd type="none" w="med" len="med"/>
                    </a:lnB>
                    <a:solidFill>
                      <a:schemeClr val="accent2"/>
                    </a:solidFill>
                  </a:tcPr>
                </a:tc>
                <a:tc>
                  <a:txBody>
                    <a:bodyPr/>
                    <a:lstStyle/>
                    <a:p>
                      <a:r>
                        <a:rPr lang="en-GB" sz="1400">
                          <a:effectLst/>
                          <a:latin typeface="Times New Roman" panose="02020603050405020304" pitchFamily="18" charset="0"/>
                          <a:ea typeface="Calibri" panose="020F0502020204030204" pitchFamily="34"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w="38100" cap="flat" cmpd="sng" algn="ctr">
                      <a:solidFill>
                        <a:srgbClr val="FFFFFF"/>
                      </a:solidFill>
                      <a:prstDash val="solid"/>
                      <a:round/>
                      <a:headEnd type="none" w="med" len="med"/>
                      <a:tailEnd type="none" w="med" len="med"/>
                    </a:lnB>
                  </a:tcPr>
                </a:tc>
                <a:tc>
                  <a:txBody>
                    <a:bodyPr/>
                    <a:lstStyle/>
                    <a:p>
                      <a:pPr marL="419100" indent="-304800">
                        <a:lnSpc>
                          <a:spcPct val="101000"/>
                        </a:lnSpc>
                        <a:spcBef>
                          <a:spcPts val="1215"/>
                        </a:spcBef>
                        <a:spcAft>
                          <a:spcPts val="0"/>
                        </a:spcAft>
                      </a:pPr>
                      <a:r>
                        <a:rPr lang="en-GB" sz="2000" b="1" dirty="0">
                          <a:solidFill>
                            <a:schemeClr val="bg1"/>
                          </a:solidFill>
                          <a:effectLst/>
                          <a:latin typeface="+mj-lt"/>
                          <a:ea typeface="Calibri" panose="020F0502020204030204" pitchFamily="34" charset="0"/>
                          <a:cs typeface="Calibri" panose="020F0502020204030204" pitchFamily="34" charset="0"/>
                        </a:rPr>
                        <a:t>Collaboration: </a:t>
                      </a:r>
                      <a:r>
                        <a:rPr lang="en-GB" sz="2000" dirty="0">
                          <a:solidFill>
                            <a:schemeClr val="bg1"/>
                          </a:solidFill>
                          <a:effectLst/>
                          <a:latin typeface="+mj-lt"/>
                          <a:ea typeface="Calibri" panose="020F0502020204030204" pitchFamily="34" charset="0"/>
                          <a:cs typeface="Calibri" panose="020F0502020204030204" pitchFamily="34" charset="0"/>
                        </a:rPr>
                        <a:t>Improvement through partnership groups</a:t>
                      </a:r>
                    </a:p>
                  </a:txBody>
                  <a:tcPr marL="0" marR="0" marT="0" marB="0" vert="vert270">
                    <a:lnL>
                      <a:noFill/>
                    </a:lnL>
                    <a:lnR>
                      <a:noFill/>
                    </a:lnR>
                    <a:lnT>
                      <a:noFill/>
                    </a:lnT>
                    <a:lnB w="38100" cap="flat" cmpd="sng" algn="ctr">
                      <a:solidFill>
                        <a:srgbClr val="FFFFFF"/>
                      </a:solidFill>
                      <a:prstDash val="solid"/>
                      <a:round/>
                      <a:headEnd type="none" w="med" len="med"/>
                      <a:tailEnd type="none" w="med" len="med"/>
                    </a:lnB>
                    <a:solidFill>
                      <a:schemeClr val="accent2"/>
                    </a:solidFill>
                  </a:tcPr>
                </a:tc>
                <a:tc>
                  <a:txBody>
                    <a:bodyPr/>
                    <a:lstStyle/>
                    <a:p>
                      <a:r>
                        <a:rPr lang="en-GB" sz="14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 </a:t>
                      </a:r>
                      <a:endParaRPr lang="en-GB"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a:noFill/>
                    </a:lnT>
                    <a:lnB w="38100" cap="flat" cmpd="sng" algn="ctr">
                      <a:solidFill>
                        <a:srgbClr val="FFFFFF"/>
                      </a:solidFill>
                      <a:prstDash val="solid"/>
                      <a:round/>
                      <a:headEnd type="none" w="med" len="med"/>
                      <a:tailEnd type="none" w="med" len="med"/>
                    </a:lnB>
                  </a:tcPr>
                </a:tc>
                <a:tc>
                  <a:txBody>
                    <a:bodyPr/>
                    <a:lstStyle/>
                    <a:p>
                      <a:pPr marL="652780" marR="302895" indent="-346710">
                        <a:lnSpc>
                          <a:spcPct val="101000"/>
                        </a:lnSpc>
                        <a:spcBef>
                          <a:spcPts val="1220"/>
                        </a:spcBef>
                        <a:spcAft>
                          <a:spcPts val="0"/>
                        </a:spcAft>
                      </a:pPr>
                      <a:r>
                        <a:rPr lang="en-GB" sz="2000" b="1" dirty="0">
                          <a:solidFill>
                            <a:schemeClr val="bg1"/>
                          </a:solidFill>
                          <a:effectLst/>
                          <a:latin typeface="+mj-lt"/>
                          <a:ea typeface="Calibri" panose="020F0502020204030204" pitchFamily="34" charset="0"/>
                          <a:cs typeface="Calibri" panose="020F0502020204030204" pitchFamily="34" charset="0"/>
                        </a:rPr>
                        <a:t>CPD: </a:t>
                      </a:r>
                      <a:r>
                        <a:rPr lang="en-GB" sz="2000" dirty="0">
                          <a:solidFill>
                            <a:schemeClr val="bg1"/>
                          </a:solidFill>
                          <a:effectLst/>
                          <a:latin typeface="+mj-lt"/>
                          <a:ea typeface="Calibri" panose="020F0502020204030204" pitchFamily="34" charset="0"/>
                          <a:cs typeface="Calibri" panose="020F0502020204030204" pitchFamily="34" charset="0"/>
                        </a:rPr>
                        <a:t>Improvement through investment in people</a:t>
                      </a:r>
                    </a:p>
                  </a:txBody>
                  <a:tcPr marL="0" marR="0" marT="0" marB="0" vert="vert270">
                    <a:lnL>
                      <a:noFill/>
                    </a:lnL>
                    <a:lnR>
                      <a:noFill/>
                    </a:lnR>
                    <a:lnT>
                      <a:noFill/>
                    </a:lnT>
                    <a:lnB w="3810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4230155444"/>
                  </a:ext>
                </a:extLst>
              </a:tr>
            </a:tbl>
          </a:graphicData>
        </a:graphic>
      </p:graphicFrame>
      <p:grpSp>
        <p:nvGrpSpPr>
          <p:cNvPr id="15" name="Group 12">
            <a:extLst>
              <a:ext uri="{FF2B5EF4-FFF2-40B4-BE49-F238E27FC236}">
                <a16:creationId xmlns:a16="http://schemas.microsoft.com/office/drawing/2014/main" id="{4E04FF00-7B21-473B-BD0C-EA8B4DDB8BE9}"/>
              </a:ext>
            </a:extLst>
          </p:cNvPr>
          <p:cNvGrpSpPr>
            <a:grpSpLocks/>
          </p:cNvGrpSpPr>
          <p:nvPr/>
        </p:nvGrpSpPr>
        <p:grpSpPr bwMode="auto">
          <a:xfrm>
            <a:off x="1542460" y="1215957"/>
            <a:ext cx="6851136" cy="1287462"/>
            <a:chOff x="1276" y="312"/>
            <a:chExt cx="9229" cy="2064"/>
          </a:xfrm>
          <a:solidFill>
            <a:schemeClr val="accent2"/>
          </a:solidFill>
        </p:grpSpPr>
        <p:sp>
          <p:nvSpPr>
            <p:cNvPr id="16" name="Freeform 14">
              <a:extLst>
                <a:ext uri="{FF2B5EF4-FFF2-40B4-BE49-F238E27FC236}">
                  <a16:creationId xmlns:a16="http://schemas.microsoft.com/office/drawing/2014/main" id="{5C217E8D-F23A-4E7A-8E99-20CB9696E1AF}"/>
                </a:ext>
              </a:extLst>
            </p:cNvPr>
            <p:cNvSpPr>
              <a:spLocks/>
            </p:cNvSpPr>
            <p:nvPr/>
          </p:nvSpPr>
          <p:spPr bwMode="auto">
            <a:xfrm>
              <a:off x="1276" y="312"/>
              <a:ext cx="9229" cy="2064"/>
            </a:xfrm>
            <a:custGeom>
              <a:avLst/>
              <a:gdLst>
                <a:gd name="T0" fmla="+- 0 7764 1276"/>
                <a:gd name="T1" fmla="*/ T0 w 9229"/>
                <a:gd name="T2" fmla="+- 0 313 313"/>
                <a:gd name="T3" fmla="*/ 313 h 2064"/>
                <a:gd name="T4" fmla="+- 0 4017 1276"/>
                <a:gd name="T5" fmla="*/ T4 w 9229"/>
                <a:gd name="T6" fmla="+- 0 313 313"/>
                <a:gd name="T7" fmla="*/ 313 h 2064"/>
                <a:gd name="T8" fmla="+- 0 1276 1276"/>
                <a:gd name="T9" fmla="*/ T8 w 9229"/>
                <a:gd name="T10" fmla="+- 0 2377 313"/>
                <a:gd name="T11" fmla="*/ 2377 h 2064"/>
                <a:gd name="T12" fmla="+- 0 10505 1276"/>
                <a:gd name="T13" fmla="*/ T12 w 9229"/>
                <a:gd name="T14" fmla="+- 0 2377 313"/>
                <a:gd name="T15" fmla="*/ 2377 h 2064"/>
                <a:gd name="T16" fmla="+- 0 7764 1276"/>
                <a:gd name="T17" fmla="*/ T16 w 9229"/>
                <a:gd name="T18" fmla="+- 0 313 313"/>
                <a:gd name="T19" fmla="*/ 313 h 2064"/>
              </a:gdLst>
              <a:ahLst/>
              <a:cxnLst>
                <a:cxn ang="0">
                  <a:pos x="T1" y="T3"/>
                </a:cxn>
                <a:cxn ang="0">
                  <a:pos x="T5" y="T7"/>
                </a:cxn>
                <a:cxn ang="0">
                  <a:pos x="T9" y="T11"/>
                </a:cxn>
                <a:cxn ang="0">
                  <a:pos x="T13" y="T15"/>
                </a:cxn>
                <a:cxn ang="0">
                  <a:pos x="T17" y="T19"/>
                </a:cxn>
              </a:cxnLst>
              <a:rect l="0" t="0" r="r" b="b"/>
              <a:pathLst>
                <a:path w="9229" h="2064">
                  <a:moveTo>
                    <a:pt x="6488" y="0"/>
                  </a:moveTo>
                  <a:lnTo>
                    <a:pt x="2741" y="0"/>
                  </a:lnTo>
                  <a:lnTo>
                    <a:pt x="0" y="2064"/>
                  </a:lnTo>
                  <a:lnTo>
                    <a:pt x="9229" y="2064"/>
                  </a:lnTo>
                  <a:lnTo>
                    <a:pt x="64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Text Box 13">
              <a:extLst>
                <a:ext uri="{FF2B5EF4-FFF2-40B4-BE49-F238E27FC236}">
                  <a16:creationId xmlns:a16="http://schemas.microsoft.com/office/drawing/2014/main" id="{CC626CF1-8CF3-4DC5-A048-5A4FAF41D71C}"/>
                </a:ext>
              </a:extLst>
            </p:cNvPr>
            <p:cNvSpPr txBox="1">
              <a:spLocks noChangeArrowheads="1"/>
            </p:cNvSpPr>
            <p:nvPr/>
          </p:nvSpPr>
          <p:spPr bwMode="auto">
            <a:xfrm>
              <a:off x="3019" y="1124"/>
              <a:ext cx="5808" cy="1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24130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THE GLORY OF GOD IS A </a:t>
              </a:r>
            </a:p>
            <a:p>
              <a:pPr marL="0" marR="0" lvl="0" indent="24130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HUMAN BEING FULLY ALIVE!</a:t>
              </a:r>
              <a:endParaRPr kumimoji="0" lang="en-US" altLang="en-US" sz="1800" b="0" i="0" u="none" strike="noStrike" cap="none" normalizeH="0" baseline="0" dirty="0">
                <a:ln>
                  <a:noFill/>
                </a:ln>
                <a:solidFill>
                  <a:schemeClr val="bg1"/>
                </a:solidFill>
                <a:effectLst/>
                <a:latin typeface="+mj-lt"/>
              </a:endParaRPr>
            </a:p>
          </p:txBody>
        </p:sp>
      </p:grpSp>
      <p:sp>
        <p:nvSpPr>
          <p:cNvPr id="21" name="Rectangle 18">
            <a:extLst>
              <a:ext uri="{FF2B5EF4-FFF2-40B4-BE49-F238E27FC236}">
                <a16:creationId xmlns:a16="http://schemas.microsoft.com/office/drawing/2014/main" id="{68850587-418B-45DF-A81D-603F309EEB18}"/>
              </a:ext>
            </a:extLst>
          </p:cNvPr>
          <p:cNvSpPr>
            <a:spLocks noChangeArrowheads="1"/>
          </p:cNvSpPr>
          <p:nvPr/>
        </p:nvSpPr>
        <p:spPr bwMode="auto">
          <a:xfrm>
            <a:off x="1494211" y="2728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BC09BED1-87CD-4768-BC27-31DE333A36DE}"/>
              </a:ext>
            </a:extLst>
          </p:cNvPr>
          <p:cNvSpPr>
            <a:spLocks noChangeArrowheads="1"/>
          </p:cNvSpPr>
          <p:nvPr/>
        </p:nvSpPr>
        <p:spPr bwMode="auto">
          <a:xfrm>
            <a:off x="1494211" y="3188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
            </a:r>
            <a:br>
              <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nvGrpSpPr>
          <p:cNvPr id="24" name="Group 15">
            <a:extLst>
              <a:ext uri="{FF2B5EF4-FFF2-40B4-BE49-F238E27FC236}">
                <a16:creationId xmlns:a16="http://schemas.microsoft.com/office/drawing/2014/main" id="{B01EDBB4-4CD6-4969-8002-609E90DA8617}"/>
              </a:ext>
            </a:extLst>
          </p:cNvPr>
          <p:cNvGrpSpPr>
            <a:grpSpLocks/>
          </p:cNvGrpSpPr>
          <p:nvPr/>
        </p:nvGrpSpPr>
        <p:grpSpPr bwMode="auto">
          <a:xfrm>
            <a:off x="1566584" y="6041362"/>
            <a:ext cx="6851137" cy="787339"/>
            <a:chOff x="1290" y="8953"/>
            <a:chExt cx="9190" cy="1176"/>
          </a:xfrm>
          <a:solidFill>
            <a:schemeClr val="accent2"/>
          </a:solidFill>
        </p:grpSpPr>
        <p:sp>
          <p:nvSpPr>
            <p:cNvPr id="25" name="Rectangle 17">
              <a:extLst>
                <a:ext uri="{FF2B5EF4-FFF2-40B4-BE49-F238E27FC236}">
                  <a16:creationId xmlns:a16="http://schemas.microsoft.com/office/drawing/2014/main" id="{479709D7-053B-47A5-B490-01DA1951A55E}"/>
                </a:ext>
              </a:extLst>
            </p:cNvPr>
            <p:cNvSpPr>
              <a:spLocks noChangeArrowheads="1"/>
            </p:cNvSpPr>
            <p:nvPr/>
          </p:nvSpPr>
          <p:spPr bwMode="auto">
            <a:xfrm>
              <a:off x="1290" y="8952"/>
              <a:ext cx="9190" cy="1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Text Box 16">
              <a:extLst>
                <a:ext uri="{FF2B5EF4-FFF2-40B4-BE49-F238E27FC236}">
                  <a16:creationId xmlns:a16="http://schemas.microsoft.com/office/drawing/2014/main" id="{876828C7-775D-4FDC-8ACB-A13E8FD684FC}"/>
                </a:ext>
              </a:extLst>
            </p:cNvPr>
            <p:cNvSpPr txBox="1">
              <a:spLocks noChangeArrowheads="1"/>
            </p:cNvSpPr>
            <p:nvPr/>
          </p:nvSpPr>
          <p:spPr bwMode="auto">
            <a:xfrm>
              <a:off x="1290" y="8952"/>
              <a:ext cx="9190" cy="1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bg1"/>
                  </a:solidFill>
                  <a:effectLst/>
                  <a:latin typeface="+mj-lt"/>
                  <a:ea typeface="Calibri" panose="020F0502020204030204" pitchFamily="34" charset="0"/>
                  <a:cs typeface="Calibri" panose="020F0502020204030204" pitchFamily="34" charset="0"/>
                </a:rPr>
                <a:t>SOLIDARITY AND SUBSIDIARITY</a:t>
              </a:r>
              <a:endParaRPr kumimoji="0" lang="en-US" altLang="en-US" sz="2400" b="0" i="0" u="none" strike="noStrike" cap="none" normalizeH="0" baseline="0" dirty="0">
                <a:ln>
                  <a:noFill/>
                </a:ln>
                <a:solidFill>
                  <a:schemeClr val="bg1"/>
                </a:solidFill>
                <a:effectLst/>
                <a:latin typeface="+mj-lt"/>
              </a:endParaRPr>
            </a:p>
          </p:txBody>
        </p:sp>
      </p:grpSp>
      <p:sp>
        <p:nvSpPr>
          <p:cNvPr id="27" name="Title 26">
            <a:extLst>
              <a:ext uri="{FF2B5EF4-FFF2-40B4-BE49-F238E27FC236}">
                <a16:creationId xmlns:a16="http://schemas.microsoft.com/office/drawing/2014/main" id="{CDD112E2-E66D-4576-9CBD-645A5A2BFFED}"/>
              </a:ext>
            </a:extLst>
          </p:cNvPr>
          <p:cNvSpPr>
            <a:spLocks noGrp="1"/>
          </p:cNvSpPr>
          <p:nvPr>
            <p:ph type="title"/>
          </p:nvPr>
        </p:nvSpPr>
        <p:spPr>
          <a:xfrm>
            <a:off x="0" y="-69024"/>
            <a:ext cx="9356436" cy="1320773"/>
          </a:xfrm>
          <a:noFill/>
        </p:spPr>
        <p:txBody>
          <a:bodyPr>
            <a:normAutofit fontScale="90000"/>
          </a:bodyPr>
          <a:lstStyle/>
          <a:p>
            <a:pPr marL="0" marR="0" lvl="0" indent="0" algn="ctr" defTabSz="914400" rtl="0" eaLnBrk="0" fontAlgn="base" latinLnBrk="0" hangingPunct="0">
              <a:lnSpc>
                <a:spcPct val="100000"/>
              </a:lnSpc>
              <a:spcBef>
                <a:spcPct val="0"/>
              </a:spcBef>
              <a:spcAft>
                <a:spcPct val="0"/>
              </a:spcAft>
              <a:tabLst>
                <a:tab pos="1065213" algn="l"/>
              </a:tabLst>
            </a:pPr>
            <a:r>
              <a:rPr kumimoji="0" lang="en-GB" altLang="en-US" sz="4400" b="1" i="0" u="none" strike="noStrike" cap="none" normalizeH="0" baseline="0" dirty="0">
                <a:ln>
                  <a:noFill/>
                </a:ln>
                <a:solidFill>
                  <a:schemeClr val="tx1"/>
                </a:solidFill>
                <a:effectLst/>
                <a:ea typeface="Calibri" panose="020F0502020204030204" pitchFamily="34" charset="0"/>
                <a:cs typeface="Calibri" panose="020F0502020204030204" pitchFamily="34" charset="0"/>
              </a:rPr>
              <a:t>4Cs that define our approach  to school improvement</a:t>
            </a:r>
            <a:r>
              <a:rPr kumimoji="0" lang="en-GB" altLang="en-US" sz="4400" b="1" i="0" u="none" strike="noStrike" cap="none" normalizeH="0" baseline="0" dirty="0">
                <a:ln>
                  <a:noFill/>
                </a:ln>
                <a:solidFill>
                  <a:schemeClr val="tx1"/>
                </a:solidFill>
                <a:effectLst/>
              </a:rPr>
              <a:t> </a:t>
            </a:r>
            <a:r>
              <a:rPr kumimoji="0" lang="en-GB" altLang="en-US" sz="5400" b="0" i="0" u="none" strike="noStrike" cap="none" normalizeH="0" baseline="0" dirty="0">
                <a:ln>
                  <a:noFill/>
                </a:ln>
                <a:solidFill>
                  <a:schemeClr val="tx1"/>
                </a:solidFill>
                <a:effectLst/>
                <a:latin typeface="Arial" panose="020B0604020202020204" pitchFamily="34" charset="0"/>
              </a:rPr>
              <a:t/>
            </a:r>
            <a:br>
              <a:rPr kumimoji="0" lang="en-GB" altLang="en-US" sz="5400" b="0" i="0" u="none" strike="noStrike" cap="none" normalizeH="0" baseline="0" dirty="0">
                <a:ln>
                  <a:noFill/>
                </a:ln>
                <a:solidFill>
                  <a:schemeClr val="tx1"/>
                </a:solidFill>
                <a:effectLst/>
                <a:latin typeface="Arial" panose="020B0604020202020204" pitchFamily="34" charset="0"/>
              </a:rPr>
            </a:br>
            <a:endParaRPr lang="en-GB" dirty="0"/>
          </a:p>
        </p:txBody>
      </p:sp>
      <p:sp>
        <p:nvSpPr>
          <p:cNvPr id="35" name="Slide Number Placeholder 34">
            <a:extLst>
              <a:ext uri="{FF2B5EF4-FFF2-40B4-BE49-F238E27FC236}">
                <a16:creationId xmlns:a16="http://schemas.microsoft.com/office/drawing/2014/main" id="{1C07AC7B-05BF-4CE4-BCD7-B28CED1C538C}"/>
              </a:ext>
            </a:extLst>
          </p:cNvPr>
          <p:cNvSpPr>
            <a:spLocks noGrp="1"/>
          </p:cNvSpPr>
          <p:nvPr>
            <p:ph type="sldNum" sz="quarter" idx="12"/>
          </p:nvPr>
        </p:nvSpPr>
        <p:spPr/>
        <p:txBody>
          <a:bodyPr/>
          <a:lstStyle/>
          <a:p>
            <a:fld id="{9671332D-7312-4C94-81C2-3502CF7E4E3B}" type="slidenum">
              <a:rPr lang="en-GB" smtClean="0"/>
              <a:t>15</a:t>
            </a:fld>
            <a:endParaRPr lang="en-GB"/>
          </a:p>
        </p:txBody>
      </p:sp>
      <p:sp>
        <p:nvSpPr>
          <p:cNvPr id="29" name="Rectangle 26">
            <a:extLst>
              <a:ext uri="{FF2B5EF4-FFF2-40B4-BE49-F238E27FC236}">
                <a16:creationId xmlns:a16="http://schemas.microsoft.com/office/drawing/2014/main" id="{0A0897E4-AC7F-4D16-849B-DCD5CE80CEB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85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4771-2094-4468-B3C5-433A9B29F2C4}"/>
              </a:ext>
            </a:extLst>
          </p:cNvPr>
          <p:cNvSpPr>
            <a:spLocks noGrp="1"/>
          </p:cNvSpPr>
          <p:nvPr>
            <p:ph type="title"/>
          </p:nvPr>
        </p:nvSpPr>
        <p:spPr>
          <a:xfrm>
            <a:off x="291851" y="188258"/>
            <a:ext cx="8596668" cy="815789"/>
          </a:xfrm>
        </p:spPr>
        <p:txBody>
          <a:bodyPr>
            <a:normAutofit/>
          </a:bodyPr>
          <a:lstStyle/>
          <a:p>
            <a:pPr algn="ctr"/>
            <a:r>
              <a:rPr lang="en-GB" sz="4000" b="1" dirty="0">
                <a:solidFill>
                  <a:schemeClr val="tx1"/>
                </a:solidFill>
                <a:effectLst/>
                <a:ea typeface="Calibri" panose="020F0502020204030204" pitchFamily="34" charset="0"/>
                <a:cs typeface="Calibri" panose="020F0502020204030204" pitchFamily="34" charset="0"/>
              </a:rPr>
              <a:t>Primary Curriculum Groups</a:t>
            </a:r>
            <a:endParaRPr lang="en-GB" sz="4000" dirty="0">
              <a:solidFill>
                <a:schemeClr val="tx1"/>
              </a:solidFill>
            </a:endParaRPr>
          </a:p>
        </p:txBody>
      </p:sp>
      <p:sp>
        <p:nvSpPr>
          <p:cNvPr id="3" name="Content Placeholder 2">
            <a:extLst>
              <a:ext uri="{FF2B5EF4-FFF2-40B4-BE49-F238E27FC236}">
                <a16:creationId xmlns:a16="http://schemas.microsoft.com/office/drawing/2014/main" id="{BFC15D4B-A21A-4C81-BABC-B2C1D4752FB3}"/>
              </a:ext>
            </a:extLst>
          </p:cNvPr>
          <p:cNvSpPr>
            <a:spLocks noGrp="1"/>
          </p:cNvSpPr>
          <p:nvPr>
            <p:ph idx="1"/>
          </p:nvPr>
        </p:nvSpPr>
        <p:spPr>
          <a:xfrm>
            <a:off x="0" y="1004047"/>
            <a:ext cx="10972800" cy="5800165"/>
          </a:xfrm>
        </p:spPr>
        <p:txBody>
          <a:bodyPr>
            <a:noAutofit/>
          </a:bodyPr>
          <a:lstStyle/>
          <a:p>
            <a:pPr marL="823595" marR="915670" indent="-457200">
              <a:lnSpc>
                <a:spcPct val="106000"/>
              </a:lnSpc>
              <a:spcBef>
                <a:spcPts val="980"/>
              </a:spcBef>
              <a:spcAft>
                <a:spcPts val="0"/>
              </a:spcAft>
              <a:buClr>
                <a:schemeClr val="accent2"/>
              </a:buClr>
              <a:buSzPct val="100000"/>
              <a:buFont typeface="Wingdings" panose="05000000000000000000" pitchFamily="2" charset="2"/>
              <a:buChar char="§"/>
            </a:pPr>
            <a:r>
              <a:rPr lang="en-GB" sz="2800" b="1" dirty="0">
                <a:solidFill>
                  <a:schemeClr val="accent1"/>
                </a:solidFill>
                <a:ea typeface="Calibri" panose="020F0502020204030204" pitchFamily="34" charset="0"/>
                <a:cs typeface="Calibri" panose="020F0502020204030204" pitchFamily="34" charset="0"/>
              </a:rPr>
              <a:t>T</a:t>
            </a:r>
            <a:r>
              <a:rPr lang="en-GB" sz="2800" b="1" dirty="0">
                <a:solidFill>
                  <a:schemeClr val="accent1"/>
                </a:solidFill>
                <a:effectLst/>
                <a:ea typeface="Calibri" panose="020F0502020204030204" pitchFamily="34" charset="0"/>
                <a:cs typeface="Calibri" panose="020F0502020204030204" pitchFamily="34" charset="0"/>
              </a:rPr>
              <a:t>he Trust has established a team of lead specialists who drive improvement through curriculum groups </a:t>
            </a:r>
            <a:r>
              <a:rPr lang="en-GB" sz="2800" b="1" dirty="0">
                <a:solidFill>
                  <a:schemeClr val="accent1"/>
                </a:solidFill>
                <a:ea typeface="Calibri" panose="020F0502020204030204" pitchFamily="34" charset="0"/>
                <a:cs typeface="Calibri" panose="020F0502020204030204" pitchFamily="34" charset="0"/>
              </a:rPr>
              <a:t>in </a:t>
            </a:r>
            <a:r>
              <a:rPr lang="en-GB" sz="2800" b="1" dirty="0">
                <a:solidFill>
                  <a:schemeClr val="accent1"/>
                </a:solidFill>
                <a:effectLst/>
                <a:ea typeface="Calibri" panose="020F0502020204030204" pitchFamily="34" charset="0"/>
                <a:cs typeface="Calibri" panose="020F0502020204030204" pitchFamily="34" charset="0"/>
              </a:rPr>
              <a:t>English, Maths and RE. Their focus is on:</a:t>
            </a:r>
          </a:p>
          <a:p>
            <a:pPr marL="1622425" lvl="0" indent="-457200">
              <a:spcBef>
                <a:spcPts val="820"/>
              </a:spcBef>
              <a:spcAft>
                <a:spcPts val="0"/>
              </a:spcAft>
              <a:buClr>
                <a:schemeClr val="accent2"/>
              </a:buClr>
              <a:buSzPct val="100000"/>
              <a:buFont typeface="Wingdings" panose="05000000000000000000" pitchFamily="2" charset="2"/>
              <a:buChar char="ü"/>
              <a:tabLst>
                <a:tab pos="1166495" algn="l"/>
                <a:tab pos="1167130" algn="l"/>
              </a:tabLst>
            </a:pPr>
            <a:r>
              <a:rPr lang="en-GB" sz="2800" b="1" dirty="0">
                <a:solidFill>
                  <a:schemeClr val="accent1"/>
                </a:solidFill>
                <a:effectLst/>
                <a:ea typeface="Calibri" panose="020F0502020204030204" pitchFamily="34" charset="0"/>
                <a:cs typeface="Calibri" panose="020F0502020204030204" pitchFamily="34" charset="0"/>
              </a:rPr>
              <a:t>Leadership</a:t>
            </a:r>
            <a:r>
              <a:rPr lang="en-GB" sz="2800" b="1" spc="-15" dirty="0">
                <a:solidFill>
                  <a:schemeClr val="accent1"/>
                </a:solidFill>
                <a:effectLst/>
                <a:ea typeface="Calibri" panose="020F0502020204030204" pitchFamily="34" charset="0"/>
                <a:cs typeface="Calibri" panose="020F0502020204030204" pitchFamily="34" charset="0"/>
              </a:rPr>
              <a:t> </a:t>
            </a:r>
            <a:r>
              <a:rPr lang="en-GB" sz="2800" b="1" dirty="0">
                <a:solidFill>
                  <a:schemeClr val="accent1"/>
                </a:solidFill>
                <a:effectLst/>
                <a:ea typeface="Calibri" panose="020F0502020204030204" pitchFamily="34" charset="0"/>
                <a:cs typeface="Calibri" panose="020F0502020204030204" pitchFamily="34" charset="0"/>
              </a:rPr>
              <a:t>development</a:t>
            </a:r>
          </a:p>
          <a:p>
            <a:pPr marL="1622425" lvl="0" indent="-457200">
              <a:spcBef>
                <a:spcPts val="100"/>
              </a:spcBef>
              <a:spcAft>
                <a:spcPts val="0"/>
              </a:spcAft>
              <a:buClr>
                <a:schemeClr val="accent2"/>
              </a:buClr>
              <a:buSzPct val="100000"/>
              <a:buFont typeface="Wingdings" panose="05000000000000000000" pitchFamily="2" charset="2"/>
              <a:buChar char="ü"/>
              <a:tabLst>
                <a:tab pos="1166495" algn="l"/>
                <a:tab pos="1167130" algn="l"/>
              </a:tabLst>
            </a:pPr>
            <a:r>
              <a:rPr lang="en-GB" sz="2800" b="1" dirty="0">
                <a:solidFill>
                  <a:schemeClr val="accent1"/>
                </a:solidFill>
                <a:effectLst/>
                <a:ea typeface="Calibri" panose="020F0502020204030204" pitchFamily="34" charset="0"/>
                <a:cs typeface="Calibri" panose="020F0502020204030204" pitchFamily="34" charset="0"/>
              </a:rPr>
              <a:t>Improving</a:t>
            </a:r>
            <a:r>
              <a:rPr lang="en-GB" sz="2800" b="1" spc="-10" dirty="0">
                <a:solidFill>
                  <a:schemeClr val="accent1"/>
                </a:solidFill>
                <a:effectLst/>
                <a:ea typeface="Calibri" panose="020F0502020204030204" pitchFamily="34" charset="0"/>
                <a:cs typeface="Calibri" panose="020F0502020204030204" pitchFamily="34" charset="0"/>
              </a:rPr>
              <a:t> the quality of </a:t>
            </a:r>
            <a:r>
              <a:rPr lang="en-GB" sz="2800" b="1" dirty="0">
                <a:solidFill>
                  <a:schemeClr val="accent1"/>
                </a:solidFill>
                <a:effectLst/>
                <a:ea typeface="Calibri" panose="020F0502020204030204" pitchFamily="34" charset="0"/>
                <a:cs typeface="Calibri" panose="020F0502020204030204" pitchFamily="34" charset="0"/>
              </a:rPr>
              <a:t>teaching</a:t>
            </a:r>
          </a:p>
          <a:p>
            <a:pPr marL="1622425" lvl="0" indent="-457200">
              <a:spcBef>
                <a:spcPts val="105"/>
              </a:spcBef>
              <a:spcAft>
                <a:spcPts val="0"/>
              </a:spcAft>
              <a:buClr>
                <a:schemeClr val="accent2"/>
              </a:buClr>
              <a:buSzPct val="100000"/>
              <a:buFont typeface="Wingdings" panose="05000000000000000000" pitchFamily="2" charset="2"/>
              <a:buChar char="ü"/>
              <a:tabLst>
                <a:tab pos="1166495" algn="l"/>
                <a:tab pos="1167130" algn="l"/>
              </a:tabLst>
            </a:pPr>
            <a:r>
              <a:rPr lang="en-GB" sz="2800" b="1" dirty="0">
                <a:solidFill>
                  <a:schemeClr val="accent1"/>
                </a:solidFill>
                <a:effectLst/>
                <a:ea typeface="Calibri" panose="020F0502020204030204" pitchFamily="34" charset="0"/>
                <a:cs typeface="Calibri" panose="020F0502020204030204" pitchFamily="34" charset="0"/>
              </a:rPr>
              <a:t>Curriculum planning and</a:t>
            </a:r>
            <a:r>
              <a:rPr lang="en-GB" sz="2800" b="1" spc="-5" dirty="0">
                <a:solidFill>
                  <a:schemeClr val="accent1"/>
                </a:solidFill>
                <a:effectLst/>
                <a:ea typeface="Calibri" panose="020F0502020204030204" pitchFamily="34" charset="0"/>
                <a:cs typeface="Calibri" panose="020F0502020204030204" pitchFamily="34" charset="0"/>
              </a:rPr>
              <a:t> </a:t>
            </a:r>
            <a:r>
              <a:rPr lang="en-GB" sz="2800" b="1" dirty="0">
                <a:solidFill>
                  <a:schemeClr val="accent1"/>
                </a:solidFill>
                <a:effectLst/>
                <a:ea typeface="Calibri" panose="020F0502020204030204" pitchFamily="34" charset="0"/>
                <a:cs typeface="Calibri" panose="020F0502020204030204" pitchFamily="34" charset="0"/>
              </a:rPr>
              <a:t>design</a:t>
            </a:r>
          </a:p>
          <a:p>
            <a:pPr marL="1622425" lvl="0" indent="-457200">
              <a:spcBef>
                <a:spcPts val="110"/>
              </a:spcBef>
              <a:buClr>
                <a:schemeClr val="accent2"/>
              </a:buClr>
              <a:buSzPct val="100000"/>
              <a:buFont typeface="Wingdings" panose="05000000000000000000" pitchFamily="2" charset="2"/>
              <a:buChar char="ü"/>
              <a:tabLst>
                <a:tab pos="1166495" algn="l"/>
                <a:tab pos="1167130" algn="l"/>
              </a:tabLst>
            </a:pPr>
            <a:r>
              <a:rPr lang="en-GB" sz="2800" b="1" dirty="0">
                <a:solidFill>
                  <a:schemeClr val="accent1"/>
                </a:solidFill>
                <a:effectLst/>
                <a:ea typeface="Calibri" panose="020F0502020204030204" pitchFamily="34" charset="0"/>
                <a:cs typeface="Calibri" panose="020F0502020204030204" pitchFamily="34" charset="0"/>
              </a:rPr>
              <a:t>Assessment</a:t>
            </a:r>
          </a:p>
          <a:p>
            <a:pPr marL="823595" marR="1030605" indent="-457200">
              <a:lnSpc>
                <a:spcPct val="107000"/>
              </a:lnSpc>
              <a:spcBef>
                <a:spcPts val="905"/>
              </a:spcBef>
              <a:spcAft>
                <a:spcPts val="0"/>
              </a:spcAft>
              <a:buClr>
                <a:schemeClr val="accent2"/>
              </a:buClr>
              <a:buSzPct val="100000"/>
              <a:buFont typeface="Wingdings" panose="05000000000000000000" pitchFamily="2" charset="2"/>
              <a:buChar char="§"/>
            </a:pPr>
            <a:r>
              <a:rPr lang="en-GB" sz="2800" b="1" dirty="0">
                <a:solidFill>
                  <a:schemeClr val="tx1"/>
                </a:solidFill>
                <a:ea typeface="Calibri" panose="020F0502020204030204" pitchFamily="34" charset="0"/>
                <a:cs typeface="Calibri" panose="020F0502020204030204" pitchFamily="34" charset="0"/>
              </a:rPr>
              <a:t>A</a:t>
            </a:r>
            <a:r>
              <a:rPr lang="en-GB" sz="2800" b="1" dirty="0">
                <a:solidFill>
                  <a:schemeClr val="tx1"/>
                </a:solidFill>
                <a:effectLst/>
                <a:ea typeface="Calibri" panose="020F0502020204030204" pitchFamily="34" charset="0"/>
                <a:cs typeface="Calibri" panose="020F0502020204030204" pitchFamily="34" charset="0"/>
              </a:rPr>
              <a:t> team of specialists lead curriculum development groups and new specialists will be trained as SLEs</a:t>
            </a:r>
          </a:p>
          <a:p>
            <a:pPr marL="823595" marR="1030605" indent="-457200">
              <a:lnSpc>
                <a:spcPct val="107000"/>
              </a:lnSpc>
              <a:spcBef>
                <a:spcPts val="905"/>
              </a:spcBef>
              <a:spcAft>
                <a:spcPts val="0"/>
              </a:spcAft>
              <a:buClr>
                <a:schemeClr val="accent2"/>
              </a:buClr>
              <a:buSzPct val="100000"/>
              <a:buFont typeface="Wingdings" panose="05000000000000000000" pitchFamily="2" charset="2"/>
              <a:buChar char="§"/>
            </a:pPr>
            <a:r>
              <a:rPr lang="en-GB" sz="2800" b="1" dirty="0">
                <a:solidFill>
                  <a:schemeClr val="accent1"/>
                </a:solidFill>
                <a:effectLst/>
                <a:ea typeface="Calibri" panose="020F0502020204030204" pitchFamily="34" charset="0"/>
                <a:cs typeface="Calibri" panose="020F0502020204030204" pitchFamily="34" charset="0"/>
              </a:rPr>
              <a:t>Group leaders are identified when they have secured demonstrable improvement in their own school setting</a:t>
            </a:r>
          </a:p>
        </p:txBody>
      </p:sp>
      <p:sp>
        <p:nvSpPr>
          <p:cNvPr id="5" name="Slide Number Placeholder 4">
            <a:extLst>
              <a:ext uri="{FF2B5EF4-FFF2-40B4-BE49-F238E27FC236}">
                <a16:creationId xmlns:a16="http://schemas.microsoft.com/office/drawing/2014/main" id="{9B9BF0AD-CFD6-45B3-B24D-74F8E2085161}"/>
              </a:ext>
            </a:extLst>
          </p:cNvPr>
          <p:cNvSpPr>
            <a:spLocks noGrp="1"/>
          </p:cNvSpPr>
          <p:nvPr>
            <p:ph type="sldNum" sz="quarter" idx="12"/>
          </p:nvPr>
        </p:nvSpPr>
        <p:spPr/>
        <p:txBody>
          <a:bodyPr/>
          <a:lstStyle/>
          <a:p>
            <a:fld id="{9671332D-7312-4C94-81C2-3502CF7E4E3B}" type="slidenum">
              <a:rPr lang="en-GB" smtClean="0"/>
              <a:t>16</a:t>
            </a:fld>
            <a:endParaRPr lang="en-GB"/>
          </a:p>
        </p:txBody>
      </p:sp>
    </p:spTree>
    <p:extLst>
      <p:ext uri="{BB962C8B-B14F-4D97-AF65-F5344CB8AC3E}">
        <p14:creationId xmlns:p14="http://schemas.microsoft.com/office/powerpoint/2010/main" val="1360391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45" y="966651"/>
            <a:ext cx="10563321" cy="836023"/>
          </a:xfrm>
        </p:spPr>
        <p:txBody>
          <a:bodyPr>
            <a:normAutofit fontScale="90000"/>
          </a:bodyPr>
          <a:lstStyle/>
          <a:p>
            <a:pPr algn="ctr">
              <a:lnSpc>
                <a:spcPct val="90000"/>
              </a:lnSpc>
            </a:pPr>
            <a:r>
              <a:rPr lang="en-GB" sz="4900" b="1" dirty="0">
                <a:solidFill>
                  <a:schemeClr val="tx1"/>
                </a:solidFill>
              </a:rPr>
              <a:t>STCAT Governance</a:t>
            </a:r>
            <a:r>
              <a:rPr lang="en-GB" dirty="0"/>
              <a:t/>
            </a:r>
            <a:br>
              <a:rPr lang="en-GB" dirty="0"/>
            </a:br>
            <a:endParaRPr lang="en-GB" dirty="0"/>
          </a:p>
        </p:txBody>
      </p:sp>
      <p:graphicFrame>
        <p:nvGraphicFramePr>
          <p:cNvPr id="5" name="Content Placeholder 2">
            <a:extLst>
              <a:ext uri="{FF2B5EF4-FFF2-40B4-BE49-F238E27FC236}">
                <a16:creationId xmlns:a16="http://schemas.microsoft.com/office/drawing/2014/main" id="{21AFD00C-C5D3-4242-B5AC-CE7A43218854}"/>
              </a:ext>
            </a:extLst>
          </p:cNvPr>
          <p:cNvGraphicFramePr>
            <a:graphicFrameLocks noGrp="1"/>
          </p:cNvGraphicFramePr>
          <p:nvPr>
            <p:ph idx="1"/>
            <p:extLst>
              <p:ext uri="{D42A27DB-BD31-4B8C-83A1-F6EECF244321}">
                <p14:modId xmlns:p14="http://schemas.microsoft.com/office/powerpoint/2010/main" val="148821058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5955D13E-8E86-4106-B1D2-3653DFB2E44C}"/>
              </a:ext>
            </a:extLst>
          </p:cNvPr>
          <p:cNvSpPr>
            <a:spLocks noGrp="1"/>
          </p:cNvSpPr>
          <p:nvPr>
            <p:ph type="sldNum" sz="quarter" idx="12"/>
          </p:nvPr>
        </p:nvSpPr>
        <p:spPr/>
        <p:txBody>
          <a:bodyPr/>
          <a:lstStyle/>
          <a:p>
            <a:fld id="{9671332D-7312-4C94-81C2-3502CF7E4E3B}" type="slidenum">
              <a:rPr lang="en-GB" smtClean="0"/>
              <a:t>17</a:t>
            </a:fld>
            <a:endParaRPr lang="en-GB"/>
          </a:p>
        </p:txBody>
      </p:sp>
    </p:spTree>
    <p:extLst>
      <p:ext uri="{BB962C8B-B14F-4D97-AF65-F5344CB8AC3E}">
        <p14:creationId xmlns:p14="http://schemas.microsoft.com/office/powerpoint/2010/main" val="388299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4FD10746-0889-4925-B583-6A5E25431226}"/>
              </a:ext>
            </a:extLst>
          </p:cNvPr>
          <p:cNvSpPr txBox="1"/>
          <p:nvPr/>
        </p:nvSpPr>
        <p:spPr>
          <a:xfrm>
            <a:off x="152991" y="195325"/>
            <a:ext cx="11241150" cy="769441"/>
          </a:xfrm>
          <a:prstGeom prst="rect">
            <a:avLst/>
          </a:prstGeom>
          <a:noFill/>
        </p:spPr>
        <p:txBody>
          <a:bodyPr wrap="square">
            <a:spAutoFit/>
          </a:bodyPr>
          <a:lstStyle/>
          <a:p>
            <a:pPr lvl="0" algn="ctr">
              <a:spcBef>
                <a:spcPts val="135"/>
              </a:spcBef>
              <a:buClr>
                <a:srgbClr val="800000"/>
              </a:buClr>
              <a:buSzPts val="1800"/>
              <a:tabLst>
                <a:tab pos="1167130" algn="l"/>
              </a:tabLst>
            </a:pPr>
            <a:r>
              <a:rPr lang="en-GB" sz="4400" b="1" spc="-15" dirty="0">
                <a:effectLst/>
                <a:latin typeface="+mj-lt"/>
                <a:ea typeface="Calibri" panose="020F0502020204030204" pitchFamily="34" charset="0"/>
                <a:cs typeface="Calibri" panose="020F0502020204030204" pitchFamily="34" charset="0"/>
              </a:rPr>
              <a:t>The STCAT Central Team</a:t>
            </a:r>
          </a:p>
        </p:txBody>
      </p:sp>
      <p:sp>
        <p:nvSpPr>
          <p:cNvPr id="22" name="Rectangle 32">
            <a:extLst>
              <a:ext uri="{FF2B5EF4-FFF2-40B4-BE49-F238E27FC236}">
                <a16:creationId xmlns:a16="http://schemas.microsoft.com/office/drawing/2014/main" id="{E9B2F44B-C1B4-4F0B-BCF2-49603A9BDBA0}"/>
              </a:ext>
            </a:extLst>
          </p:cNvPr>
          <p:cNvSpPr>
            <a:spLocks noChangeArrowheads="1"/>
          </p:cNvSpPr>
          <p:nvPr/>
        </p:nvSpPr>
        <p:spPr bwMode="auto">
          <a:xfrm>
            <a:off x="2455842" y="1903647"/>
            <a:ext cx="89382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pSp>
        <p:nvGrpSpPr>
          <p:cNvPr id="24" name="Group 1">
            <a:extLst>
              <a:ext uri="{FF2B5EF4-FFF2-40B4-BE49-F238E27FC236}">
                <a16:creationId xmlns:a16="http://schemas.microsoft.com/office/drawing/2014/main" id="{7E26E165-E5B9-4247-8D62-856EA6E13F9B}"/>
              </a:ext>
            </a:extLst>
          </p:cNvPr>
          <p:cNvGrpSpPr>
            <a:grpSpLocks/>
          </p:cNvGrpSpPr>
          <p:nvPr/>
        </p:nvGrpSpPr>
        <p:grpSpPr bwMode="auto">
          <a:xfrm>
            <a:off x="697876" y="1290557"/>
            <a:ext cx="9976176" cy="5372117"/>
            <a:chOff x="560" y="-1433"/>
            <a:chExt cx="9936" cy="3911"/>
          </a:xfrm>
        </p:grpSpPr>
        <p:sp>
          <p:nvSpPr>
            <p:cNvPr id="34" name="Line 31">
              <a:extLst>
                <a:ext uri="{FF2B5EF4-FFF2-40B4-BE49-F238E27FC236}">
                  <a16:creationId xmlns:a16="http://schemas.microsoft.com/office/drawing/2014/main" id="{34578BD5-3992-47DD-8854-C4E18853B2D3}"/>
                </a:ext>
              </a:extLst>
            </p:cNvPr>
            <p:cNvSpPr>
              <a:spLocks noChangeShapeType="1"/>
            </p:cNvSpPr>
            <p:nvPr/>
          </p:nvSpPr>
          <p:spPr bwMode="auto">
            <a:xfrm>
              <a:off x="9950" y="1058"/>
              <a:ext cx="0" cy="338"/>
            </a:xfrm>
            <a:prstGeom prst="line">
              <a:avLst/>
            </a:prstGeom>
            <a:noFill/>
            <a:ln w="12700">
              <a:solidFill>
                <a:srgbClr val="3C67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AutoShape 30">
              <a:extLst>
                <a:ext uri="{FF2B5EF4-FFF2-40B4-BE49-F238E27FC236}">
                  <a16:creationId xmlns:a16="http://schemas.microsoft.com/office/drawing/2014/main" id="{655E037B-F90C-4329-B7DC-2F9A2ECCFF82}"/>
                </a:ext>
              </a:extLst>
            </p:cNvPr>
            <p:cNvSpPr>
              <a:spLocks/>
            </p:cNvSpPr>
            <p:nvPr/>
          </p:nvSpPr>
          <p:spPr bwMode="auto">
            <a:xfrm>
              <a:off x="1106" y="-352"/>
              <a:ext cx="8844" cy="338"/>
            </a:xfrm>
            <a:custGeom>
              <a:avLst/>
              <a:gdLst>
                <a:gd name="T0" fmla="+- 0 5528 1106"/>
                <a:gd name="T1" fmla="*/ T0 w 8844"/>
                <a:gd name="T2" fmla="+- 0 -351 -351"/>
                <a:gd name="T3" fmla="*/ -351 h 338"/>
                <a:gd name="T4" fmla="+- 0 5528 1106"/>
                <a:gd name="T5" fmla="*/ T4 w 8844"/>
                <a:gd name="T6" fmla="+- 0 -181 -351"/>
                <a:gd name="T7" fmla="*/ -181 h 338"/>
                <a:gd name="T8" fmla="+- 0 9950 1106"/>
                <a:gd name="T9" fmla="*/ T8 w 8844"/>
                <a:gd name="T10" fmla="+- 0 -181 -351"/>
                <a:gd name="T11" fmla="*/ -181 h 338"/>
                <a:gd name="T12" fmla="+- 0 9950 1106"/>
                <a:gd name="T13" fmla="*/ T12 w 8844"/>
                <a:gd name="T14" fmla="+- 0 -14 -351"/>
                <a:gd name="T15" fmla="*/ -14 h 338"/>
                <a:gd name="T16" fmla="+- 0 5528 1106"/>
                <a:gd name="T17" fmla="*/ T16 w 8844"/>
                <a:gd name="T18" fmla="+- 0 -351 -351"/>
                <a:gd name="T19" fmla="*/ -351 h 338"/>
                <a:gd name="T20" fmla="+- 0 5528 1106"/>
                <a:gd name="T21" fmla="*/ T20 w 8844"/>
                <a:gd name="T22" fmla="+- 0 -181 -351"/>
                <a:gd name="T23" fmla="*/ -181 h 338"/>
                <a:gd name="T24" fmla="+- 0 7002 1106"/>
                <a:gd name="T25" fmla="*/ T24 w 8844"/>
                <a:gd name="T26" fmla="+- 0 -181 -351"/>
                <a:gd name="T27" fmla="*/ -181 h 338"/>
                <a:gd name="T28" fmla="+- 0 7002 1106"/>
                <a:gd name="T29" fmla="*/ T28 w 8844"/>
                <a:gd name="T30" fmla="+- 0 -14 -351"/>
                <a:gd name="T31" fmla="*/ -14 h 338"/>
                <a:gd name="T32" fmla="+- 0 5528 1106"/>
                <a:gd name="T33" fmla="*/ T32 w 8844"/>
                <a:gd name="T34" fmla="+- 0 -351 -351"/>
                <a:gd name="T35" fmla="*/ -351 h 338"/>
                <a:gd name="T36" fmla="+- 0 5528 1106"/>
                <a:gd name="T37" fmla="*/ T36 w 8844"/>
                <a:gd name="T38" fmla="+- 0 -181 -351"/>
                <a:gd name="T39" fmla="*/ -181 h 338"/>
                <a:gd name="T40" fmla="+- 0 4054 1106"/>
                <a:gd name="T41" fmla="*/ T40 w 8844"/>
                <a:gd name="T42" fmla="+- 0 -181 -351"/>
                <a:gd name="T43" fmla="*/ -181 h 338"/>
                <a:gd name="T44" fmla="+- 0 4054 1106"/>
                <a:gd name="T45" fmla="*/ T44 w 8844"/>
                <a:gd name="T46" fmla="+- 0 -14 -351"/>
                <a:gd name="T47" fmla="*/ -14 h 338"/>
                <a:gd name="T48" fmla="+- 0 5528 1106"/>
                <a:gd name="T49" fmla="*/ T48 w 8844"/>
                <a:gd name="T50" fmla="+- 0 -351 -351"/>
                <a:gd name="T51" fmla="*/ -351 h 338"/>
                <a:gd name="T52" fmla="+- 0 5528 1106"/>
                <a:gd name="T53" fmla="*/ T52 w 8844"/>
                <a:gd name="T54" fmla="+- 0 -181 -351"/>
                <a:gd name="T55" fmla="*/ -181 h 338"/>
                <a:gd name="T56" fmla="+- 0 1106 1106"/>
                <a:gd name="T57" fmla="*/ T56 w 8844"/>
                <a:gd name="T58" fmla="+- 0 -181 -351"/>
                <a:gd name="T59" fmla="*/ -181 h 338"/>
                <a:gd name="T60" fmla="+- 0 1106 1106"/>
                <a:gd name="T61" fmla="*/ T60 w 8844"/>
                <a:gd name="T62" fmla="+- 0 -14 -351"/>
                <a:gd name="T63" fmla="*/ -14 h 3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8844" h="338">
                  <a:moveTo>
                    <a:pt x="4422" y="0"/>
                  </a:moveTo>
                  <a:lnTo>
                    <a:pt x="4422" y="170"/>
                  </a:lnTo>
                  <a:lnTo>
                    <a:pt x="8844" y="170"/>
                  </a:lnTo>
                  <a:lnTo>
                    <a:pt x="8844" y="337"/>
                  </a:lnTo>
                  <a:moveTo>
                    <a:pt x="4422" y="0"/>
                  </a:moveTo>
                  <a:lnTo>
                    <a:pt x="4422" y="170"/>
                  </a:lnTo>
                  <a:lnTo>
                    <a:pt x="5896" y="170"/>
                  </a:lnTo>
                  <a:lnTo>
                    <a:pt x="5896" y="337"/>
                  </a:lnTo>
                  <a:moveTo>
                    <a:pt x="4422" y="0"/>
                  </a:moveTo>
                  <a:lnTo>
                    <a:pt x="4422" y="170"/>
                  </a:lnTo>
                  <a:lnTo>
                    <a:pt x="2948" y="170"/>
                  </a:lnTo>
                  <a:lnTo>
                    <a:pt x="2948" y="337"/>
                  </a:lnTo>
                  <a:moveTo>
                    <a:pt x="4422" y="0"/>
                  </a:moveTo>
                  <a:lnTo>
                    <a:pt x="4422" y="170"/>
                  </a:lnTo>
                  <a:lnTo>
                    <a:pt x="0" y="170"/>
                  </a:lnTo>
                  <a:lnTo>
                    <a:pt x="0" y="337"/>
                  </a:lnTo>
                </a:path>
              </a:pathLst>
            </a:custGeom>
            <a:noFill/>
            <a:ln w="12700">
              <a:solidFill>
                <a:srgbClr val="34589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25" name="Picture 29" descr="Oval">
              <a:extLst>
                <a:ext uri="{FF2B5EF4-FFF2-40B4-BE49-F238E27FC236}">
                  <a16:creationId xmlns:a16="http://schemas.microsoft.com/office/drawing/2014/main" id="{F4DC2135-6597-4CED-B93F-94170D347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 y="-1424"/>
              <a:ext cx="1072" cy="1072"/>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28">
              <a:extLst>
                <a:ext uri="{FF2B5EF4-FFF2-40B4-BE49-F238E27FC236}">
                  <a16:creationId xmlns:a16="http://schemas.microsoft.com/office/drawing/2014/main" id="{3499C3E5-7427-4BBE-9EB1-8149EAC07543}"/>
                </a:ext>
              </a:extLst>
            </p:cNvPr>
            <p:cNvSpPr>
              <a:spLocks/>
            </p:cNvSpPr>
            <p:nvPr/>
          </p:nvSpPr>
          <p:spPr bwMode="auto">
            <a:xfrm>
              <a:off x="4992" y="-1424"/>
              <a:ext cx="1072" cy="1072"/>
            </a:xfrm>
            <a:custGeom>
              <a:avLst/>
              <a:gdLst>
                <a:gd name="T0" fmla="+- 0 4992 4992"/>
                <a:gd name="T1" fmla="*/ T0 w 1072"/>
                <a:gd name="T2" fmla="+- 0 -887 -1423"/>
                <a:gd name="T3" fmla="*/ -887 h 1072"/>
                <a:gd name="T4" fmla="+- 0 4997 4992"/>
                <a:gd name="T5" fmla="*/ T4 w 1072"/>
                <a:gd name="T6" fmla="+- 0 -960 -1423"/>
                <a:gd name="T7" fmla="*/ -960 h 1072"/>
                <a:gd name="T8" fmla="+- 0 5011 4992"/>
                <a:gd name="T9" fmla="*/ T8 w 1072"/>
                <a:gd name="T10" fmla="+- 0 -1030 -1423"/>
                <a:gd name="T11" fmla="*/ -1030 h 1072"/>
                <a:gd name="T12" fmla="+- 0 5034 4992"/>
                <a:gd name="T13" fmla="*/ T12 w 1072"/>
                <a:gd name="T14" fmla="+- 0 -1096 -1423"/>
                <a:gd name="T15" fmla="*/ -1096 h 1072"/>
                <a:gd name="T16" fmla="+- 0 5065 4992"/>
                <a:gd name="T17" fmla="*/ T16 w 1072"/>
                <a:gd name="T18" fmla="+- 0 -1158 -1423"/>
                <a:gd name="T19" fmla="*/ -1158 h 1072"/>
                <a:gd name="T20" fmla="+- 0 5104 4992"/>
                <a:gd name="T21" fmla="*/ T20 w 1072"/>
                <a:gd name="T22" fmla="+- 0 -1215 -1423"/>
                <a:gd name="T23" fmla="*/ -1215 h 1072"/>
                <a:gd name="T24" fmla="+- 0 5149 4992"/>
                <a:gd name="T25" fmla="*/ T24 w 1072"/>
                <a:gd name="T26" fmla="+- 0 -1266 -1423"/>
                <a:gd name="T27" fmla="*/ -1266 h 1072"/>
                <a:gd name="T28" fmla="+- 0 5200 4992"/>
                <a:gd name="T29" fmla="*/ T28 w 1072"/>
                <a:gd name="T30" fmla="+- 0 -1312 -1423"/>
                <a:gd name="T31" fmla="*/ -1312 h 1072"/>
                <a:gd name="T32" fmla="+- 0 5257 4992"/>
                <a:gd name="T33" fmla="*/ T32 w 1072"/>
                <a:gd name="T34" fmla="+- 0 -1350 -1423"/>
                <a:gd name="T35" fmla="*/ -1350 h 1072"/>
                <a:gd name="T36" fmla="+- 0 5319 4992"/>
                <a:gd name="T37" fmla="*/ T36 w 1072"/>
                <a:gd name="T38" fmla="+- 0 -1381 -1423"/>
                <a:gd name="T39" fmla="*/ -1381 h 1072"/>
                <a:gd name="T40" fmla="+- 0 5386 4992"/>
                <a:gd name="T41" fmla="*/ T40 w 1072"/>
                <a:gd name="T42" fmla="+- 0 -1404 -1423"/>
                <a:gd name="T43" fmla="*/ -1404 h 1072"/>
                <a:gd name="T44" fmla="+- 0 5455 4992"/>
                <a:gd name="T45" fmla="*/ T44 w 1072"/>
                <a:gd name="T46" fmla="+- 0 -1418 -1423"/>
                <a:gd name="T47" fmla="*/ -1418 h 1072"/>
                <a:gd name="T48" fmla="+- 0 5528 4992"/>
                <a:gd name="T49" fmla="*/ T48 w 1072"/>
                <a:gd name="T50" fmla="+- 0 -1423 -1423"/>
                <a:gd name="T51" fmla="*/ -1423 h 1072"/>
                <a:gd name="T52" fmla="+- 0 5601 4992"/>
                <a:gd name="T53" fmla="*/ T52 w 1072"/>
                <a:gd name="T54" fmla="+- 0 -1418 -1423"/>
                <a:gd name="T55" fmla="*/ -1418 h 1072"/>
                <a:gd name="T56" fmla="+- 0 5670 4992"/>
                <a:gd name="T57" fmla="*/ T56 w 1072"/>
                <a:gd name="T58" fmla="+- 0 -1404 -1423"/>
                <a:gd name="T59" fmla="*/ -1404 h 1072"/>
                <a:gd name="T60" fmla="+- 0 5737 4992"/>
                <a:gd name="T61" fmla="*/ T60 w 1072"/>
                <a:gd name="T62" fmla="+- 0 -1381 -1423"/>
                <a:gd name="T63" fmla="*/ -1381 h 1072"/>
                <a:gd name="T64" fmla="+- 0 5799 4992"/>
                <a:gd name="T65" fmla="*/ T64 w 1072"/>
                <a:gd name="T66" fmla="+- 0 -1350 -1423"/>
                <a:gd name="T67" fmla="*/ -1350 h 1072"/>
                <a:gd name="T68" fmla="+- 0 5856 4992"/>
                <a:gd name="T69" fmla="*/ T68 w 1072"/>
                <a:gd name="T70" fmla="+- 0 -1312 -1423"/>
                <a:gd name="T71" fmla="*/ -1312 h 1072"/>
                <a:gd name="T72" fmla="+- 0 5907 4992"/>
                <a:gd name="T73" fmla="*/ T72 w 1072"/>
                <a:gd name="T74" fmla="+- 0 -1266 -1423"/>
                <a:gd name="T75" fmla="*/ -1266 h 1072"/>
                <a:gd name="T76" fmla="+- 0 5952 4992"/>
                <a:gd name="T77" fmla="*/ T76 w 1072"/>
                <a:gd name="T78" fmla="+- 0 -1215 -1423"/>
                <a:gd name="T79" fmla="*/ -1215 h 1072"/>
                <a:gd name="T80" fmla="+- 0 5991 4992"/>
                <a:gd name="T81" fmla="*/ T80 w 1072"/>
                <a:gd name="T82" fmla="+- 0 -1158 -1423"/>
                <a:gd name="T83" fmla="*/ -1158 h 1072"/>
                <a:gd name="T84" fmla="+- 0 6022 4992"/>
                <a:gd name="T85" fmla="*/ T84 w 1072"/>
                <a:gd name="T86" fmla="+- 0 -1096 -1423"/>
                <a:gd name="T87" fmla="*/ -1096 h 1072"/>
                <a:gd name="T88" fmla="+- 0 6045 4992"/>
                <a:gd name="T89" fmla="*/ T88 w 1072"/>
                <a:gd name="T90" fmla="+- 0 -1030 -1423"/>
                <a:gd name="T91" fmla="*/ -1030 h 1072"/>
                <a:gd name="T92" fmla="+- 0 6059 4992"/>
                <a:gd name="T93" fmla="*/ T92 w 1072"/>
                <a:gd name="T94" fmla="+- 0 -960 -1423"/>
                <a:gd name="T95" fmla="*/ -960 h 1072"/>
                <a:gd name="T96" fmla="+- 0 6064 4992"/>
                <a:gd name="T97" fmla="*/ T96 w 1072"/>
                <a:gd name="T98" fmla="+- 0 -887 -1423"/>
                <a:gd name="T99" fmla="*/ -887 h 1072"/>
                <a:gd name="T100" fmla="+- 0 6059 4992"/>
                <a:gd name="T101" fmla="*/ T100 w 1072"/>
                <a:gd name="T102" fmla="+- 0 -814 -1423"/>
                <a:gd name="T103" fmla="*/ -814 h 1072"/>
                <a:gd name="T104" fmla="+- 0 6045 4992"/>
                <a:gd name="T105" fmla="*/ T104 w 1072"/>
                <a:gd name="T106" fmla="+- 0 -745 -1423"/>
                <a:gd name="T107" fmla="*/ -745 h 1072"/>
                <a:gd name="T108" fmla="+- 0 6022 4992"/>
                <a:gd name="T109" fmla="*/ T108 w 1072"/>
                <a:gd name="T110" fmla="+- 0 -679 -1423"/>
                <a:gd name="T111" fmla="*/ -679 h 1072"/>
                <a:gd name="T112" fmla="+- 0 5991 4992"/>
                <a:gd name="T113" fmla="*/ T112 w 1072"/>
                <a:gd name="T114" fmla="+- 0 -617 -1423"/>
                <a:gd name="T115" fmla="*/ -617 h 1072"/>
                <a:gd name="T116" fmla="+- 0 5952 4992"/>
                <a:gd name="T117" fmla="*/ T116 w 1072"/>
                <a:gd name="T118" fmla="+- 0 -560 -1423"/>
                <a:gd name="T119" fmla="*/ -560 h 1072"/>
                <a:gd name="T120" fmla="+- 0 5907 4992"/>
                <a:gd name="T121" fmla="*/ T120 w 1072"/>
                <a:gd name="T122" fmla="+- 0 -508 -1423"/>
                <a:gd name="T123" fmla="*/ -508 h 1072"/>
                <a:gd name="T124" fmla="+- 0 5856 4992"/>
                <a:gd name="T125" fmla="*/ T124 w 1072"/>
                <a:gd name="T126" fmla="+- 0 -463 -1423"/>
                <a:gd name="T127" fmla="*/ -463 h 1072"/>
                <a:gd name="T128" fmla="+- 0 5799 4992"/>
                <a:gd name="T129" fmla="*/ T128 w 1072"/>
                <a:gd name="T130" fmla="+- 0 -425 -1423"/>
                <a:gd name="T131" fmla="*/ -425 h 1072"/>
                <a:gd name="T132" fmla="+- 0 5737 4992"/>
                <a:gd name="T133" fmla="*/ T132 w 1072"/>
                <a:gd name="T134" fmla="+- 0 -394 -1423"/>
                <a:gd name="T135" fmla="*/ -394 h 1072"/>
                <a:gd name="T136" fmla="+- 0 5670 4992"/>
                <a:gd name="T137" fmla="*/ T136 w 1072"/>
                <a:gd name="T138" fmla="+- 0 -371 -1423"/>
                <a:gd name="T139" fmla="*/ -371 h 1072"/>
                <a:gd name="T140" fmla="+- 0 5601 4992"/>
                <a:gd name="T141" fmla="*/ T140 w 1072"/>
                <a:gd name="T142" fmla="+- 0 -356 -1423"/>
                <a:gd name="T143" fmla="*/ -356 h 1072"/>
                <a:gd name="T144" fmla="+- 0 5528 4992"/>
                <a:gd name="T145" fmla="*/ T144 w 1072"/>
                <a:gd name="T146" fmla="+- 0 -351 -1423"/>
                <a:gd name="T147" fmla="*/ -351 h 1072"/>
                <a:gd name="T148" fmla="+- 0 5455 4992"/>
                <a:gd name="T149" fmla="*/ T148 w 1072"/>
                <a:gd name="T150" fmla="+- 0 -356 -1423"/>
                <a:gd name="T151" fmla="*/ -356 h 1072"/>
                <a:gd name="T152" fmla="+- 0 5386 4992"/>
                <a:gd name="T153" fmla="*/ T152 w 1072"/>
                <a:gd name="T154" fmla="+- 0 -371 -1423"/>
                <a:gd name="T155" fmla="*/ -371 h 1072"/>
                <a:gd name="T156" fmla="+- 0 5319 4992"/>
                <a:gd name="T157" fmla="*/ T156 w 1072"/>
                <a:gd name="T158" fmla="+- 0 -394 -1423"/>
                <a:gd name="T159" fmla="*/ -394 h 1072"/>
                <a:gd name="T160" fmla="+- 0 5257 4992"/>
                <a:gd name="T161" fmla="*/ T160 w 1072"/>
                <a:gd name="T162" fmla="+- 0 -425 -1423"/>
                <a:gd name="T163" fmla="*/ -425 h 1072"/>
                <a:gd name="T164" fmla="+- 0 5200 4992"/>
                <a:gd name="T165" fmla="*/ T164 w 1072"/>
                <a:gd name="T166" fmla="+- 0 -463 -1423"/>
                <a:gd name="T167" fmla="*/ -463 h 1072"/>
                <a:gd name="T168" fmla="+- 0 5149 4992"/>
                <a:gd name="T169" fmla="*/ T168 w 1072"/>
                <a:gd name="T170" fmla="+- 0 -508 -1423"/>
                <a:gd name="T171" fmla="*/ -508 h 1072"/>
                <a:gd name="T172" fmla="+- 0 5104 4992"/>
                <a:gd name="T173" fmla="*/ T172 w 1072"/>
                <a:gd name="T174" fmla="+- 0 -560 -1423"/>
                <a:gd name="T175" fmla="*/ -560 h 1072"/>
                <a:gd name="T176" fmla="+- 0 5065 4992"/>
                <a:gd name="T177" fmla="*/ T176 w 1072"/>
                <a:gd name="T178" fmla="+- 0 -617 -1423"/>
                <a:gd name="T179" fmla="*/ -617 h 1072"/>
                <a:gd name="T180" fmla="+- 0 5034 4992"/>
                <a:gd name="T181" fmla="*/ T180 w 1072"/>
                <a:gd name="T182" fmla="+- 0 -679 -1423"/>
                <a:gd name="T183" fmla="*/ -679 h 1072"/>
                <a:gd name="T184" fmla="+- 0 5011 4992"/>
                <a:gd name="T185" fmla="*/ T184 w 1072"/>
                <a:gd name="T186" fmla="+- 0 -745 -1423"/>
                <a:gd name="T187" fmla="*/ -745 h 1072"/>
                <a:gd name="T188" fmla="+- 0 4997 4992"/>
                <a:gd name="T189" fmla="*/ T188 w 1072"/>
                <a:gd name="T190" fmla="+- 0 -814 -1423"/>
                <a:gd name="T191" fmla="*/ -814 h 1072"/>
                <a:gd name="T192" fmla="+- 0 4992 4992"/>
                <a:gd name="T193" fmla="*/ T192 w 1072"/>
                <a:gd name="T194" fmla="+- 0 -887 -1423"/>
                <a:gd name="T195" fmla="*/ -887 h 10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72" h="1072">
                  <a:moveTo>
                    <a:pt x="0" y="536"/>
                  </a:moveTo>
                  <a:lnTo>
                    <a:pt x="5" y="463"/>
                  </a:lnTo>
                  <a:lnTo>
                    <a:pt x="19" y="393"/>
                  </a:lnTo>
                  <a:lnTo>
                    <a:pt x="42" y="327"/>
                  </a:lnTo>
                  <a:lnTo>
                    <a:pt x="73" y="265"/>
                  </a:lnTo>
                  <a:lnTo>
                    <a:pt x="112" y="208"/>
                  </a:lnTo>
                  <a:lnTo>
                    <a:pt x="157" y="157"/>
                  </a:lnTo>
                  <a:lnTo>
                    <a:pt x="208" y="111"/>
                  </a:lnTo>
                  <a:lnTo>
                    <a:pt x="265" y="73"/>
                  </a:lnTo>
                  <a:lnTo>
                    <a:pt x="327" y="42"/>
                  </a:lnTo>
                  <a:lnTo>
                    <a:pt x="394" y="19"/>
                  </a:lnTo>
                  <a:lnTo>
                    <a:pt x="463" y="5"/>
                  </a:lnTo>
                  <a:lnTo>
                    <a:pt x="536" y="0"/>
                  </a:lnTo>
                  <a:lnTo>
                    <a:pt x="609" y="5"/>
                  </a:lnTo>
                  <a:lnTo>
                    <a:pt x="678" y="19"/>
                  </a:lnTo>
                  <a:lnTo>
                    <a:pt x="745" y="42"/>
                  </a:lnTo>
                  <a:lnTo>
                    <a:pt x="807" y="73"/>
                  </a:lnTo>
                  <a:lnTo>
                    <a:pt x="864" y="111"/>
                  </a:lnTo>
                  <a:lnTo>
                    <a:pt x="915" y="157"/>
                  </a:lnTo>
                  <a:lnTo>
                    <a:pt x="960" y="208"/>
                  </a:lnTo>
                  <a:lnTo>
                    <a:pt x="999" y="265"/>
                  </a:lnTo>
                  <a:lnTo>
                    <a:pt x="1030" y="327"/>
                  </a:lnTo>
                  <a:lnTo>
                    <a:pt x="1053" y="393"/>
                  </a:lnTo>
                  <a:lnTo>
                    <a:pt x="1067" y="463"/>
                  </a:lnTo>
                  <a:lnTo>
                    <a:pt x="1072" y="536"/>
                  </a:lnTo>
                  <a:lnTo>
                    <a:pt x="1067" y="609"/>
                  </a:lnTo>
                  <a:lnTo>
                    <a:pt x="1053" y="678"/>
                  </a:lnTo>
                  <a:lnTo>
                    <a:pt x="1030" y="744"/>
                  </a:lnTo>
                  <a:lnTo>
                    <a:pt x="999" y="806"/>
                  </a:lnTo>
                  <a:lnTo>
                    <a:pt x="960" y="863"/>
                  </a:lnTo>
                  <a:lnTo>
                    <a:pt x="915" y="915"/>
                  </a:lnTo>
                  <a:lnTo>
                    <a:pt x="864" y="960"/>
                  </a:lnTo>
                  <a:lnTo>
                    <a:pt x="807" y="998"/>
                  </a:lnTo>
                  <a:lnTo>
                    <a:pt x="745" y="1029"/>
                  </a:lnTo>
                  <a:lnTo>
                    <a:pt x="678" y="1052"/>
                  </a:lnTo>
                  <a:lnTo>
                    <a:pt x="609" y="1067"/>
                  </a:lnTo>
                  <a:lnTo>
                    <a:pt x="536" y="1072"/>
                  </a:lnTo>
                  <a:lnTo>
                    <a:pt x="463" y="1067"/>
                  </a:lnTo>
                  <a:lnTo>
                    <a:pt x="394" y="1052"/>
                  </a:lnTo>
                  <a:lnTo>
                    <a:pt x="327" y="1029"/>
                  </a:lnTo>
                  <a:lnTo>
                    <a:pt x="265" y="998"/>
                  </a:lnTo>
                  <a:lnTo>
                    <a:pt x="208" y="960"/>
                  </a:lnTo>
                  <a:lnTo>
                    <a:pt x="157" y="915"/>
                  </a:lnTo>
                  <a:lnTo>
                    <a:pt x="112" y="863"/>
                  </a:lnTo>
                  <a:lnTo>
                    <a:pt x="73" y="806"/>
                  </a:lnTo>
                  <a:lnTo>
                    <a:pt x="42" y="744"/>
                  </a:lnTo>
                  <a:lnTo>
                    <a:pt x="19" y="678"/>
                  </a:lnTo>
                  <a:lnTo>
                    <a:pt x="5" y="609"/>
                  </a:lnTo>
                  <a:lnTo>
                    <a:pt x="0" y="53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7">
              <a:extLst>
                <a:ext uri="{FF2B5EF4-FFF2-40B4-BE49-F238E27FC236}">
                  <a16:creationId xmlns:a16="http://schemas.microsoft.com/office/drawing/2014/main" id="{AA1F05A6-6140-4380-821D-0EADE5F6C0BB}"/>
                </a:ext>
              </a:extLst>
            </p:cNvPr>
            <p:cNvSpPr>
              <a:spLocks noChangeShapeType="1"/>
            </p:cNvSpPr>
            <p:nvPr/>
          </p:nvSpPr>
          <p:spPr bwMode="auto">
            <a:xfrm>
              <a:off x="1106" y="1058"/>
              <a:ext cx="0" cy="338"/>
            </a:xfrm>
            <a:prstGeom prst="line">
              <a:avLst/>
            </a:prstGeom>
            <a:noFill/>
            <a:ln w="12700">
              <a:solidFill>
                <a:srgbClr val="3C67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22" name="Picture 26" descr="Oval">
              <a:extLst>
                <a:ext uri="{FF2B5EF4-FFF2-40B4-BE49-F238E27FC236}">
                  <a16:creationId xmlns:a16="http://schemas.microsoft.com/office/drawing/2014/main" id="{D3654D1B-8B12-4471-B017-7FA93ACAA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 y="-14"/>
              <a:ext cx="1072" cy="1072"/>
            </a:xfrm>
            <a:prstGeom prst="rect">
              <a:avLst/>
            </a:prstGeom>
            <a:noFill/>
            <a:extLst>
              <a:ext uri="{909E8E84-426E-40DD-AFC4-6F175D3DCCD1}">
                <a14:hiddenFill xmlns:a14="http://schemas.microsoft.com/office/drawing/2010/main">
                  <a:solidFill>
                    <a:srgbClr val="FFFFFF"/>
                  </a:solidFill>
                </a14:hiddenFill>
              </a:ext>
            </a:extLst>
          </p:spPr>
        </p:pic>
        <p:sp>
          <p:nvSpPr>
            <p:cNvPr id="38" name="Freeform 25">
              <a:extLst>
                <a:ext uri="{FF2B5EF4-FFF2-40B4-BE49-F238E27FC236}">
                  <a16:creationId xmlns:a16="http://schemas.microsoft.com/office/drawing/2014/main" id="{D007CC89-7F7B-442A-B8BE-BBF5E35C023C}"/>
                </a:ext>
              </a:extLst>
            </p:cNvPr>
            <p:cNvSpPr>
              <a:spLocks/>
            </p:cNvSpPr>
            <p:nvPr/>
          </p:nvSpPr>
          <p:spPr bwMode="auto">
            <a:xfrm>
              <a:off x="570" y="-14"/>
              <a:ext cx="1072" cy="1072"/>
            </a:xfrm>
            <a:custGeom>
              <a:avLst/>
              <a:gdLst>
                <a:gd name="T0" fmla="+- 0 570 570"/>
                <a:gd name="T1" fmla="*/ T0 w 1072"/>
                <a:gd name="T2" fmla="+- 0 522 -14"/>
                <a:gd name="T3" fmla="*/ 522 h 1072"/>
                <a:gd name="T4" fmla="+- 0 575 570"/>
                <a:gd name="T5" fmla="*/ T4 w 1072"/>
                <a:gd name="T6" fmla="+- 0 449 -14"/>
                <a:gd name="T7" fmla="*/ 449 h 1072"/>
                <a:gd name="T8" fmla="+- 0 590 570"/>
                <a:gd name="T9" fmla="*/ T8 w 1072"/>
                <a:gd name="T10" fmla="+- 0 380 -14"/>
                <a:gd name="T11" fmla="*/ 380 h 1072"/>
                <a:gd name="T12" fmla="+- 0 612 570"/>
                <a:gd name="T13" fmla="*/ T12 w 1072"/>
                <a:gd name="T14" fmla="+- 0 314 -14"/>
                <a:gd name="T15" fmla="*/ 314 h 1072"/>
                <a:gd name="T16" fmla="+- 0 644 570"/>
                <a:gd name="T17" fmla="*/ T16 w 1072"/>
                <a:gd name="T18" fmla="+- 0 252 -14"/>
                <a:gd name="T19" fmla="*/ 252 h 1072"/>
                <a:gd name="T20" fmla="+- 0 682 570"/>
                <a:gd name="T21" fmla="*/ T20 w 1072"/>
                <a:gd name="T22" fmla="+- 0 195 -14"/>
                <a:gd name="T23" fmla="*/ 195 h 1072"/>
                <a:gd name="T24" fmla="+- 0 727 570"/>
                <a:gd name="T25" fmla="*/ T24 w 1072"/>
                <a:gd name="T26" fmla="+- 0 143 -14"/>
                <a:gd name="T27" fmla="*/ 143 h 1072"/>
                <a:gd name="T28" fmla="+- 0 779 570"/>
                <a:gd name="T29" fmla="*/ T28 w 1072"/>
                <a:gd name="T30" fmla="+- 0 98 -14"/>
                <a:gd name="T31" fmla="*/ 98 h 1072"/>
                <a:gd name="T32" fmla="+- 0 836 570"/>
                <a:gd name="T33" fmla="*/ T32 w 1072"/>
                <a:gd name="T34" fmla="+- 0 60 -14"/>
                <a:gd name="T35" fmla="*/ 60 h 1072"/>
                <a:gd name="T36" fmla="+- 0 898 570"/>
                <a:gd name="T37" fmla="*/ T36 w 1072"/>
                <a:gd name="T38" fmla="+- 0 28 -14"/>
                <a:gd name="T39" fmla="*/ 28 h 1072"/>
                <a:gd name="T40" fmla="+- 0 964 570"/>
                <a:gd name="T41" fmla="*/ T40 w 1072"/>
                <a:gd name="T42" fmla="+- 0 6 -14"/>
                <a:gd name="T43" fmla="*/ 6 h 1072"/>
                <a:gd name="T44" fmla="+- 0 1034 570"/>
                <a:gd name="T45" fmla="*/ T44 w 1072"/>
                <a:gd name="T46" fmla="+- 0 -9 -14"/>
                <a:gd name="T47" fmla="*/ -9 h 1072"/>
                <a:gd name="T48" fmla="+- 0 1106 570"/>
                <a:gd name="T49" fmla="*/ T48 w 1072"/>
                <a:gd name="T50" fmla="+- 0 -14 -14"/>
                <a:gd name="T51" fmla="*/ -14 h 1072"/>
                <a:gd name="T52" fmla="+- 0 1179 570"/>
                <a:gd name="T53" fmla="*/ T52 w 1072"/>
                <a:gd name="T54" fmla="+- 0 -9 -14"/>
                <a:gd name="T55" fmla="*/ -9 h 1072"/>
                <a:gd name="T56" fmla="+- 0 1249 570"/>
                <a:gd name="T57" fmla="*/ T56 w 1072"/>
                <a:gd name="T58" fmla="+- 0 6 -14"/>
                <a:gd name="T59" fmla="*/ 6 h 1072"/>
                <a:gd name="T60" fmla="+- 0 1315 570"/>
                <a:gd name="T61" fmla="*/ T60 w 1072"/>
                <a:gd name="T62" fmla="+- 0 28 -14"/>
                <a:gd name="T63" fmla="*/ 28 h 1072"/>
                <a:gd name="T64" fmla="+- 0 1377 570"/>
                <a:gd name="T65" fmla="*/ T64 w 1072"/>
                <a:gd name="T66" fmla="+- 0 60 -14"/>
                <a:gd name="T67" fmla="*/ 60 h 1072"/>
                <a:gd name="T68" fmla="+- 0 1434 570"/>
                <a:gd name="T69" fmla="*/ T68 w 1072"/>
                <a:gd name="T70" fmla="+- 0 98 -14"/>
                <a:gd name="T71" fmla="*/ 98 h 1072"/>
                <a:gd name="T72" fmla="+- 0 1485 570"/>
                <a:gd name="T73" fmla="*/ T72 w 1072"/>
                <a:gd name="T74" fmla="+- 0 143 -14"/>
                <a:gd name="T75" fmla="*/ 143 h 1072"/>
                <a:gd name="T76" fmla="+- 0 1531 570"/>
                <a:gd name="T77" fmla="*/ T76 w 1072"/>
                <a:gd name="T78" fmla="+- 0 195 -14"/>
                <a:gd name="T79" fmla="*/ 195 h 1072"/>
                <a:gd name="T80" fmla="+- 0 1569 570"/>
                <a:gd name="T81" fmla="*/ T80 w 1072"/>
                <a:gd name="T82" fmla="+- 0 252 -14"/>
                <a:gd name="T83" fmla="*/ 252 h 1072"/>
                <a:gd name="T84" fmla="+- 0 1600 570"/>
                <a:gd name="T85" fmla="*/ T84 w 1072"/>
                <a:gd name="T86" fmla="+- 0 314 -14"/>
                <a:gd name="T87" fmla="*/ 314 h 1072"/>
                <a:gd name="T88" fmla="+- 0 1623 570"/>
                <a:gd name="T89" fmla="*/ T88 w 1072"/>
                <a:gd name="T90" fmla="+- 0 380 -14"/>
                <a:gd name="T91" fmla="*/ 380 h 1072"/>
                <a:gd name="T92" fmla="+- 0 1637 570"/>
                <a:gd name="T93" fmla="*/ T92 w 1072"/>
                <a:gd name="T94" fmla="+- 0 449 -14"/>
                <a:gd name="T95" fmla="*/ 449 h 1072"/>
                <a:gd name="T96" fmla="+- 0 1642 570"/>
                <a:gd name="T97" fmla="*/ T96 w 1072"/>
                <a:gd name="T98" fmla="+- 0 522 -14"/>
                <a:gd name="T99" fmla="*/ 522 h 1072"/>
                <a:gd name="T100" fmla="+- 0 1637 570"/>
                <a:gd name="T101" fmla="*/ T100 w 1072"/>
                <a:gd name="T102" fmla="+- 0 595 -14"/>
                <a:gd name="T103" fmla="*/ 595 h 1072"/>
                <a:gd name="T104" fmla="+- 0 1623 570"/>
                <a:gd name="T105" fmla="*/ T104 w 1072"/>
                <a:gd name="T106" fmla="+- 0 665 -14"/>
                <a:gd name="T107" fmla="*/ 665 h 1072"/>
                <a:gd name="T108" fmla="+- 0 1600 570"/>
                <a:gd name="T109" fmla="*/ T108 w 1072"/>
                <a:gd name="T110" fmla="+- 0 731 -14"/>
                <a:gd name="T111" fmla="*/ 731 h 1072"/>
                <a:gd name="T112" fmla="+- 0 1569 570"/>
                <a:gd name="T113" fmla="*/ T112 w 1072"/>
                <a:gd name="T114" fmla="+- 0 793 -14"/>
                <a:gd name="T115" fmla="*/ 793 h 1072"/>
                <a:gd name="T116" fmla="+- 0 1531 570"/>
                <a:gd name="T117" fmla="*/ T116 w 1072"/>
                <a:gd name="T118" fmla="+- 0 850 -14"/>
                <a:gd name="T119" fmla="*/ 850 h 1072"/>
                <a:gd name="T120" fmla="+- 0 1485 570"/>
                <a:gd name="T121" fmla="*/ T120 w 1072"/>
                <a:gd name="T122" fmla="+- 0 901 -14"/>
                <a:gd name="T123" fmla="*/ 901 h 1072"/>
                <a:gd name="T124" fmla="+- 0 1434 570"/>
                <a:gd name="T125" fmla="*/ T124 w 1072"/>
                <a:gd name="T126" fmla="+- 0 946 -14"/>
                <a:gd name="T127" fmla="*/ 946 h 1072"/>
                <a:gd name="T128" fmla="+- 0 1377 570"/>
                <a:gd name="T129" fmla="*/ T128 w 1072"/>
                <a:gd name="T130" fmla="+- 0 985 -14"/>
                <a:gd name="T131" fmla="*/ 985 h 1072"/>
                <a:gd name="T132" fmla="+- 0 1315 570"/>
                <a:gd name="T133" fmla="*/ T132 w 1072"/>
                <a:gd name="T134" fmla="+- 0 1016 -14"/>
                <a:gd name="T135" fmla="*/ 1016 h 1072"/>
                <a:gd name="T136" fmla="+- 0 1249 570"/>
                <a:gd name="T137" fmla="*/ T136 w 1072"/>
                <a:gd name="T138" fmla="+- 0 1039 -14"/>
                <a:gd name="T139" fmla="*/ 1039 h 1072"/>
                <a:gd name="T140" fmla="+- 0 1179 570"/>
                <a:gd name="T141" fmla="*/ T140 w 1072"/>
                <a:gd name="T142" fmla="+- 0 1053 -14"/>
                <a:gd name="T143" fmla="*/ 1053 h 1072"/>
                <a:gd name="T144" fmla="+- 0 1106 570"/>
                <a:gd name="T145" fmla="*/ T144 w 1072"/>
                <a:gd name="T146" fmla="+- 0 1058 -14"/>
                <a:gd name="T147" fmla="*/ 1058 h 1072"/>
                <a:gd name="T148" fmla="+- 0 1034 570"/>
                <a:gd name="T149" fmla="*/ T148 w 1072"/>
                <a:gd name="T150" fmla="+- 0 1053 -14"/>
                <a:gd name="T151" fmla="*/ 1053 h 1072"/>
                <a:gd name="T152" fmla="+- 0 964 570"/>
                <a:gd name="T153" fmla="*/ T152 w 1072"/>
                <a:gd name="T154" fmla="+- 0 1039 -14"/>
                <a:gd name="T155" fmla="*/ 1039 h 1072"/>
                <a:gd name="T156" fmla="+- 0 898 570"/>
                <a:gd name="T157" fmla="*/ T156 w 1072"/>
                <a:gd name="T158" fmla="+- 0 1016 -14"/>
                <a:gd name="T159" fmla="*/ 1016 h 1072"/>
                <a:gd name="T160" fmla="+- 0 836 570"/>
                <a:gd name="T161" fmla="*/ T160 w 1072"/>
                <a:gd name="T162" fmla="+- 0 985 -14"/>
                <a:gd name="T163" fmla="*/ 985 h 1072"/>
                <a:gd name="T164" fmla="+- 0 779 570"/>
                <a:gd name="T165" fmla="*/ T164 w 1072"/>
                <a:gd name="T166" fmla="+- 0 946 -14"/>
                <a:gd name="T167" fmla="*/ 946 h 1072"/>
                <a:gd name="T168" fmla="+- 0 727 570"/>
                <a:gd name="T169" fmla="*/ T168 w 1072"/>
                <a:gd name="T170" fmla="+- 0 901 -14"/>
                <a:gd name="T171" fmla="*/ 901 h 1072"/>
                <a:gd name="T172" fmla="+- 0 682 570"/>
                <a:gd name="T173" fmla="*/ T172 w 1072"/>
                <a:gd name="T174" fmla="+- 0 850 -14"/>
                <a:gd name="T175" fmla="*/ 850 h 1072"/>
                <a:gd name="T176" fmla="+- 0 644 570"/>
                <a:gd name="T177" fmla="*/ T176 w 1072"/>
                <a:gd name="T178" fmla="+- 0 793 -14"/>
                <a:gd name="T179" fmla="*/ 793 h 1072"/>
                <a:gd name="T180" fmla="+- 0 612 570"/>
                <a:gd name="T181" fmla="*/ T180 w 1072"/>
                <a:gd name="T182" fmla="+- 0 731 -14"/>
                <a:gd name="T183" fmla="*/ 731 h 1072"/>
                <a:gd name="T184" fmla="+- 0 590 570"/>
                <a:gd name="T185" fmla="*/ T184 w 1072"/>
                <a:gd name="T186" fmla="+- 0 665 -14"/>
                <a:gd name="T187" fmla="*/ 665 h 1072"/>
                <a:gd name="T188" fmla="+- 0 575 570"/>
                <a:gd name="T189" fmla="*/ T188 w 1072"/>
                <a:gd name="T190" fmla="+- 0 595 -14"/>
                <a:gd name="T191" fmla="*/ 595 h 1072"/>
                <a:gd name="T192" fmla="+- 0 570 570"/>
                <a:gd name="T193" fmla="*/ T192 w 1072"/>
                <a:gd name="T194" fmla="+- 0 522 -14"/>
                <a:gd name="T195" fmla="*/ 522 h 10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72" h="1072">
                  <a:moveTo>
                    <a:pt x="0" y="536"/>
                  </a:moveTo>
                  <a:lnTo>
                    <a:pt x="5" y="463"/>
                  </a:lnTo>
                  <a:lnTo>
                    <a:pt x="20" y="394"/>
                  </a:lnTo>
                  <a:lnTo>
                    <a:pt x="42" y="328"/>
                  </a:lnTo>
                  <a:lnTo>
                    <a:pt x="74" y="266"/>
                  </a:lnTo>
                  <a:lnTo>
                    <a:pt x="112" y="209"/>
                  </a:lnTo>
                  <a:lnTo>
                    <a:pt x="157" y="157"/>
                  </a:lnTo>
                  <a:lnTo>
                    <a:pt x="209" y="112"/>
                  </a:lnTo>
                  <a:lnTo>
                    <a:pt x="266" y="74"/>
                  </a:lnTo>
                  <a:lnTo>
                    <a:pt x="328" y="42"/>
                  </a:lnTo>
                  <a:lnTo>
                    <a:pt x="394" y="20"/>
                  </a:lnTo>
                  <a:lnTo>
                    <a:pt x="464" y="5"/>
                  </a:lnTo>
                  <a:lnTo>
                    <a:pt x="536" y="0"/>
                  </a:lnTo>
                  <a:lnTo>
                    <a:pt x="609" y="5"/>
                  </a:lnTo>
                  <a:lnTo>
                    <a:pt x="679" y="20"/>
                  </a:lnTo>
                  <a:lnTo>
                    <a:pt x="745" y="42"/>
                  </a:lnTo>
                  <a:lnTo>
                    <a:pt x="807" y="74"/>
                  </a:lnTo>
                  <a:lnTo>
                    <a:pt x="864" y="112"/>
                  </a:lnTo>
                  <a:lnTo>
                    <a:pt x="915" y="157"/>
                  </a:lnTo>
                  <a:lnTo>
                    <a:pt x="961" y="209"/>
                  </a:lnTo>
                  <a:lnTo>
                    <a:pt x="999" y="266"/>
                  </a:lnTo>
                  <a:lnTo>
                    <a:pt x="1030" y="328"/>
                  </a:lnTo>
                  <a:lnTo>
                    <a:pt x="1053" y="394"/>
                  </a:lnTo>
                  <a:lnTo>
                    <a:pt x="1067" y="463"/>
                  </a:lnTo>
                  <a:lnTo>
                    <a:pt x="1072" y="536"/>
                  </a:lnTo>
                  <a:lnTo>
                    <a:pt x="1067" y="609"/>
                  </a:lnTo>
                  <a:lnTo>
                    <a:pt x="1053" y="679"/>
                  </a:lnTo>
                  <a:lnTo>
                    <a:pt x="1030" y="745"/>
                  </a:lnTo>
                  <a:lnTo>
                    <a:pt x="999" y="807"/>
                  </a:lnTo>
                  <a:lnTo>
                    <a:pt x="961" y="864"/>
                  </a:lnTo>
                  <a:lnTo>
                    <a:pt x="915" y="915"/>
                  </a:lnTo>
                  <a:lnTo>
                    <a:pt x="864" y="960"/>
                  </a:lnTo>
                  <a:lnTo>
                    <a:pt x="807" y="999"/>
                  </a:lnTo>
                  <a:lnTo>
                    <a:pt x="745" y="1030"/>
                  </a:lnTo>
                  <a:lnTo>
                    <a:pt x="679" y="1053"/>
                  </a:lnTo>
                  <a:lnTo>
                    <a:pt x="609" y="1067"/>
                  </a:lnTo>
                  <a:lnTo>
                    <a:pt x="536" y="1072"/>
                  </a:lnTo>
                  <a:lnTo>
                    <a:pt x="464" y="1067"/>
                  </a:lnTo>
                  <a:lnTo>
                    <a:pt x="394" y="1053"/>
                  </a:lnTo>
                  <a:lnTo>
                    <a:pt x="328" y="1030"/>
                  </a:lnTo>
                  <a:lnTo>
                    <a:pt x="266" y="999"/>
                  </a:lnTo>
                  <a:lnTo>
                    <a:pt x="209" y="960"/>
                  </a:lnTo>
                  <a:lnTo>
                    <a:pt x="157" y="915"/>
                  </a:lnTo>
                  <a:lnTo>
                    <a:pt x="112" y="864"/>
                  </a:lnTo>
                  <a:lnTo>
                    <a:pt x="74" y="807"/>
                  </a:lnTo>
                  <a:lnTo>
                    <a:pt x="42" y="745"/>
                  </a:lnTo>
                  <a:lnTo>
                    <a:pt x="20" y="679"/>
                  </a:lnTo>
                  <a:lnTo>
                    <a:pt x="5" y="609"/>
                  </a:lnTo>
                  <a:lnTo>
                    <a:pt x="0" y="53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20" name="Picture 24" descr="Oval">
              <a:extLst>
                <a:ext uri="{FF2B5EF4-FFF2-40B4-BE49-F238E27FC236}">
                  <a16:creationId xmlns:a16="http://schemas.microsoft.com/office/drawing/2014/main" id="{DB7FEEC3-684C-48A5-9F95-ED56E3324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 y="1395"/>
              <a:ext cx="1072" cy="1072"/>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23">
              <a:extLst>
                <a:ext uri="{FF2B5EF4-FFF2-40B4-BE49-F238E27FC236}">
                  <a16:creationId xmlns:a16="http://schemas.microsoft.com/office/drawing/2014/main" id="{F19E54E8-88BB-4B2D-B6D4-667DFDD2331B}"/>
                </a:ext>
              </a:extLst>
            </p:cNvPr>
            <p:cNvSpPr>
              <a:spLocks/>
            </p:cNvSpPr>
            <p:nvPr/>
          </p:nvSpPr>
          <p:spPr bwMode="auto">
            <a:xfrm>
              <a:off x="570" y="1395"/>
              <a:ext cx="1072" cy="1072"/>
            </a:xfrm>
            <a:custGeom>
              <a:avLst/>
              <a:gdLst>
                <a:gd name="T0" fmla="+- 0 570 570"/>
                <a:gd name="T1" fmla="*/ T0 w 1072"/>
                <a:gd name="T2" fmla="+- 0 1932 1396"/>
                <a:gd name="T3" fmla="*/ 1932 h 1072"/>
                <a:gd name="T4" fmla="+- 0 575 570"/>
                <a:gd name="T5" fmla="*/ T4 w 1072"/>
                <a:gd name="T6" fmla="+- 0 1859 1396"/>
                <a:gd name="T7" fmla="*/ 1859 h 1072"/>
                <a:gd name="T8" fmla="+- 0 590 570"/>
                <a:gd name="T9" fmla="*/ T8 w 1072"/>
                <a:gd name="T10" fmla="+- 0 1789 1396"/>
                <a:gd name="T11" fmla="*/ 1789 h 1072"/>
                <a:gd name="T12" fmla="+- 0 612 570"/>
                <a:gd name="T13" fmla="*/ T12 w 1072"/>
                <a:gd name="T14" fmla="+- 0 1723 1396"/>
                <a:gd name="T15" fmla="*/ 1723 h 1072"/>
                <a:gd name="T16" fmla="+- 0 644 570"/>
                <a:gd name="T17" fmla="*/ T16 w 1072"/>
                <a:gd name="T18" fmla="+- 0 1661 1396"/>
                <a:gd name="T19" fmla="*/ 1661 h 1072"/>
                <a:gd name="T20" fmla="+- 0 682 570"/>
                <a:gd name="T21" fmla="*/ T20 w 1072"/>
                <a:gd name="T22" fmla="+- 0 1604 1396"/>
                <a:gd name="T23" fmla="*/ 1604 h 1072"/>
                <a:gd name="T24" fmla="+- 0 727 570"/>
                <a:gd name="T25" fmla="*/ T24 w 1072"/>
                <a:gd name="T26" fmla="+- 0 1553 1396"/>
                <a:gd name="T27" fmla="*/ 1553 h 1072"/>
                <a:gd name="T28" fmla="+- 0 779 570"/>
                <a:gd name="T29" fmla="*/ T28 w 1072"/>
                <a:gd name="T30" fmla="+- 0 1508 1396"/>
                <a:gd name="T31" fmla="*/ 1508 h 1072"/>
                <a:gd name="T32" fmla="+- 0 836 570"/>
                <a:gd name="T33" fmla="*/ T32 w 1072"/>
                <a:gd name="T34" fmla="+- 0 1469 1396"/>
                <a:gd name="T35" fmla="*/ 1469 h 1072"/>
                <a:gd name="T36" fmla="+- 0 898 570"/>
                <a:gd name="T37" fmla="*/ T36 w 1072"/>
                <a:gd name="T38" fmla="+- 0 1438 1396"/>
                <a:gd name="T39" fmla="*/ 1438 h 1072"/>
                <a:gd name="T40" fmla="+- 0 964 570"/>
                <a:gd name="T41" fmla="*/ T40 w 1072"/>
                <a:gd name="T42" fmla="+- 0 1415 1396"/>
                <a:gd name="T43" fmla="*/ 1415 h 1072"/>
                <a:gd name="T44" fmla="+- 0 1034 570"/>
                <a:gd name="T45" fmla="*/ T44 w 1072"/>
                <a:gd name="T46" fmla="+- 0 1401 1396"/>
                <a:gd name="T47" fmla="*/ 1401 h 1072"/>
                <a:gd name="T48" fmla="+- 0 1106 570"/>
                <a:gd name="T49" fmla="*/ T48 w 1072"/>
                <a:gd name="T50" fmla="+- 0 1396 1396"/>
                <a:gd name="T51" fmla="*/ 1396 h 1072"/>
                <a:gd name="T52" fmla="+- 0 1179 570"/>
                <a:gd name="T53" fmla="*/ T52 w 1072"/>
                <a:gd name="T54" fmla="+- 0 1401 1396"/>
                <a:gd name="T55" fmla="*/ 1401 h 1072"/>
                <a:gd name="T56" fmla="+- 0 1249 570"/>
                <a:gd name="T57" fmla="*/ T56 w 1072"/>
                <a:gd name="T58" fmla="+- 0 1415 1396"/>
                <a:gd name="T59" fmla="*/ 1415 h 1072"/>
                <a:gd name="T60" fmla="+- 0 1315 570"/>
                <a:gd name="T61" fmla="*/ T60 w 1072"/>
                <a:gd name="T62" fmla="+- 0 1438 1396"/>
                <a:gd name="T63" fmla="*/ 1438 h 1072"/>
                <a:gd name="T64" fmla="+- 0 1377 570"/>
                <a:gd name="T65" fmla="*/ T64 w 1072"/>
                <a:gd name="T66" fmla="+- 0 1469 1396"/>
                <a:gd name="T67" fmla="*/ 1469 h 1072"/>
                <a:gd name="T68" fmla="+- 0 1434 570"/>
                <a:gd name="T69" fmla="*/ T68 w 1072"/>
                <a:gd name="T70" fmla="+- 0 1508 1396"/>
                <a:gd name="T71" fmla="*/ 1508 h 1072"/>
                <a:gd name="T72" fmla="+- 0 1485 570"/>
                <a:gd name="T73" fmla="*/ T72 w 1072"/>
                <a:gd name="T74" fmla="+- 0 1553 1396"/>
                <a:gd name="T75" fmla="*/ 1553 h 1072"/>
                <a:gd name="T76" fmla="+- 0 1531 570"/>
                <a:gd name="T77" fmla="*/ T76 w 1072"/>
                <a:gd name="T78" fmla="+- 0 1604 1396"/>
                <a:gd name="T79" fmla="*/ 1604 h 1072"/>
                <a:gd name="T80" fmla="+- 0 1569 570"/>
                <a:gd name="T81" fmla="*/ T80 w 1072"/>
                <a:gd name="T82" fmla="+- 0 1661 1396"/>
                <a:gd name="T83" fmla="*/ 1661 h 1072"/>
                <a:gd name="T84" fmla="+- 0 1600 570"/>
                <a:gd name="T85" fmla="*/ T84 w 1072"/>
                <a:gd name="T86" fmla="+- 0 1723 1396"/>
                <a:gd name="T87" fmla="*/ 1723 h 1072"/>
                <a:gd name="T88" fmla="+- 0 1623 570"/>
                <a:gd name="T89" fmla="*/ T88 w 1072"/>
                <a:gd name="T90" fmla="+- 0 1789 1396"/>
                <a:gd name="T91" fmla="*/ 1789 h 1072"/>
                <a:gd name="T92" fmla="+- 0 1637 570"/>
                <a:gd name="T93" fmla="*/ T92 w 1072"/>
                <a:gd name="T94" fmla="+- 0 1859 1396"/>
                <a:gd name="T95" fmla="*/ 1859 h 1072"/>
                <a:gd name="T96" fmla="+- 0 1642 570"/>
                <a:gd name="T97" fmla="*/ T96 w 1072"/>
                <a:gd name="T98" fmla="+- 0 1932 1396"/>
                <a:gd name="T99" fmla="*/ 1932 h 1072"/>
                <a:gd name="T100" fmla="+- 0 1637 570"/>
                <a:gd name="T101" fmla="*/ T100 w 1072"/>
                <a:gd name="T102" fmla="+- 0 2005 1396"/>
                <a:gd name="T103" fmla="*/ 2005 h 1072"/>
                <a:gd name="T104" fmla="+- 0 1623 570"/>
                <a:gd name="T105" fmla="*/ T104 w 1072"/>
                <a:gd name="T106" fmla="+- 0 2074 1396"/>
                <a:gd name="T107" fmla="*/ 2074 h 1072"/>
                <a:gd name="T108" fmla="+- 0 1600 570"/>
                <a:gd name="T109" fmla="*/ T108 w 1072"/>
                <a:gd name="T110" fmla="+- 0 2140 1396"/>
                <a:gd name="T111" fmla="*/ 2140 h 1072"/>
                <a:gd name="T112" fmla="+- 0 1569 570"/>
                <a:gd name="T113" fmla="*/ T112 w 1072"/>
                <a:gd name="T114" fmla="+- 0 2202 1396"/>
                <a:gd name="T115" fmla="*/ 2202 h 1072"/>
                <a:gd name="T116" fmla="+- 0 1531 570"/>
                <a:gd name="T117" fmla="*/ T116 w 1072"/>
                <a:gd name="T118" fmla="+- 0 2259 1396"/>
                <a:gd name="T119" fmla="*/ 2259 h 1072"/>
                <a:gd name="T120" fmla="+- 0 1485 570"/>
                <a:gd name="T121" fmla="*/ T120 w 1072"/>
                <a:gd name="T122" fmla="+- 0 2311 1396"/>
                <a:gd name="T123" fmla="*/ 2311 h 1072"/>
                <a:gd name="T124" fmla="+- 0 1434 570"/>
                <a:gd name="T125" fmla="*/ T124 w 1072"/>
                <a:gd name="T126" fmla="+- 0 2356 1396"/>
                <a:gd name="T127" fmla="*/ 2356 h 1072"/>
                <a:gd name="T128" fmla="+- 0 1377 570"/>
                <a:gd name="T129" fmla="*/ T128 w 1072"/>
                <a:gd name="T130" fmla="+- 0 2395 1396"/>
                <a:gd name="T131" fmla="*/ 2395 h 1072"/>
                <a:gd name="T132" fmla="+- 0 1315 570"/>
                <a:gd name="T133" fmla="*/ T132 w 1072"/>
                <a:gd name="T134" fmla="+- 0 2426 1396"/>
                <a:gd name="T135" fmla="*/ 2426 h 1072"/>
                <a:gd name="T136" fmla="+- 0 1249 570"/>
                <a:gd name="T137" fmla="*/ T136 w 1072"/>
                <a:gd name="T138" fmla="+- 0 2449 1396"/>
                <a:gd name="T139" fmla="*/ 2449 h 1072"/>
                <a:gd name="T140" fmla="+- 0 1179 570"/>
                <a:gd name="T141" fmla="*/ T140 w 1072"/>
                <a:gd name="T142" fmla="+- 0 2463 1396"/>
                <a:gd name="T143" fmla="*/ 2463 h 1072"/>
                <a:gd name="T144" fmla="+- 0 1106 570"/>
                <a:gd name="T145" fmla="*/ T144 w 1072"/>
                <a:gd name="T146" fmla="+- 0 2468 1396"/>
                <a:gd name="T147" fmla="*/ 2468 h 1072"/>
                <a:gd name="T148" fmla="+- 0 1034 570"/>
                <a:gd name="T149" fmla="*/ T148 w 1072"/>
                <a:gd name="T150" fmla="+- 0 2463 1396"/>
                <a:gd name="T151" fmla="*/ 2463 h 1072"/>
                <a:gd name="T152" fmla="+- 0 964 570"/>
                <a:gd name="T153" fmla="*/ T152 w 1072"/>
                <a:gd name="T154" fmla="+- 0 2449 1396"/>
                <a:gd name="T155" fmla="*/ 2449 h 1072"/>
                <a:gd name="T156" fmla="+- 0 898 570"/>
                <a:gd name="T157" fmla="*/ T156 w 1072"/>
                <a:gd name="T158" fmla="+- 0 2426 1396"/>
                <a:gd name="T159" fmla="*/ 2426 h 1072"/>
                <a:gd name="T160" fmla="+- 0 836 570"/>
                <a:gd name="T161" fmla="*/ T160 w 1072"/>
                <a:gd name="T162" fmla="+- 0 2395 1396"/>
                <a:gd name="T163" fmla="*/ 2395 h 1072"/>
                <a:gd name="T164" fmla="+- 0 779 570"/>
                <a:gd name="T165" fmla="*/ T164 w 1072"/>
                <a:gd name="T166" fmla="+- 0 2356 1396"/>
                <a:gd name="T167" fmla="*/ 2356 h 1072"/>
                <a:gd name="T168" fmla="+- 0 727 570"/>
                <a:gd name="T169" fmla="*/ T168 w 1072"/>
                <a:gd name="T170" fmla="+- 0 2311 1396"/>
                <a:gd name="T171" fmla="*/ 2311 h 1072"/>
                <a:gd name="T172" fmla="+- 0 682 570"/>
                <a:gd name="T173" fmla="*/ T172 w 1072"/>
                <a:gd name="T174" fmla="+- 0 2259 1396"/>
                <a:gd name="T175" fmla="*/ 2259 h 1072"/>
                <a:gd name="T176" fmla="+- 0 644 570"/>
                <a:gd name="T177" fmla="*/ T176 w 1072"/>
                <a:gd name="T178" fmla="+- 0 2202 1396"/>
                <a:gd name="T179" fmla="*/ 2202 h 1072"/>
                <a:gd name="T180" fmla="+- 0 612 570"/>
                <a:gd name="T181" fmla="*/ T180 w 1072"/>
                <a:gd name="T182" fmla="+- 0 2140 1396"/>
                <a:gd name="T183" fmla="*/ 2140 h 1072"/>
                <a:gd name="T184" fmla="+- 0 590 570"/>
                <a:gd name="T185" fmla="*/ T184 w 1072"/>
                <a:gd name="T186" fmla="+- 0 2074 1396"/>
                <a:gd name="T187" fmla="*/ 2074 h 1072"/>
                <a:gd name="T188" fmla="+- 0 575 570"/>
                <a:gd name="T189" fmla="*/ T188 w 1072"/>
                <a:gd name="T190" fmla="+- 0 2005 1396"/>
                <a:gd name="T191" fmla="*/ 2005 h 1072"/>
                <a:gd name="T192" fmla="+- 0 570 570"/>
                <a:gd name="T193" fmla="*/ T192 w 1072"/>
                <a:gd name="T194" fmla="+- 0 1932 1396"/>
                <a:gd name="T195" fmla="*/ 1932 h 10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72" h="1072">
                  <a:moveTo>
                    <a:pt x="0" y="536"/>
                  </a:moveTo>
                  <a:lnTo>
                    <a:pt x="5" y="463"/>
                  </a:lnTo>
                  <a:lnTo>
                    <a:pt x="20" y="393"/>
                  </a:lnTo>
                  <a:lnTo>
                    <a:pt x="42" y="327"/>
                  </a:lnTo>
                  <a:lnTo>
                    <a:pt x="74" y="265"/>
                  </a:lnTo>
                  <a:lnTo>
                    <a:pt x="112" y="208"/>
                  </a:lnTo>
                  <a:lnTo>
                    <a:pt x="157" y="157"/>
                  </a:lnTo>
                  <a:lnTo>
                    <a:pt x="209" y="112"/>
                  </a:lnTo>
                  <a:lnTo>
                    <a:pt x="266" y="73"/>
                  </a:lnTo>
                  <a:lnTo>
                    <a:pt x="328" y="42"/>
                  </a:lnTo>
                  <a:lnTo>
                    <a:pt x="394" y="19"/>
                  </a:lnTo>
                  <a:lnTo>
                    <a:pt x="464" y="5"/>
                  </a:lnTo>
                  <a:lnTo>
                    <a:pt x="536" y="0"/>
                  </a:lnTo>
                  <a:lnTo>
                    <a:pt x="609" y="5"/>
                  </a:lnTo>
                  <a:lnTo>
                    <a:pt x="679" y="19"/>
                  </a:lnTo>
                  <a:lnTo>
                    <a:pt x="745" y="42"/>
                  </a:lnTo>
                  <a:lnTo>
                    <a:pt x="807" y="73"/>
                  </a:lnTo>
                  <a:lnTo>
                    <a:pt x="864" y="112"/>
                  </a:lnTo>
                  <a:lnTo>
                    <a:pt x="915" y="157"/>
                  </a:lnTo>
                  <a:lnTo>
                    <a:pt x="961" y="208"/>
                  </a:lnTo>
                  <a:lnTo>
                    <a:pt x="999" y="265"/>
                  </a:lnTo>
                  <a:lnTo>
                    <a:pt x="1030" y="327"/>
                  </a:lnTo>
                  <a:lnTo>
                    <a:pt x="1053" y="393"/>
                  </a:lnTo>
                  <a:lnTo>
                    <a:pt x="1067" y="463"/>
                  </a:lnTo>
                  <a:lnTo>
                    <a:pt x="1072" y="536"/>
                  </a:lnTo>
                  <a:lnTo>
                    <a:pt x="1067" y="609"/>
                  </a:lnTo>
                  <a:lnTo>
                    <a:pt x="1053" y="678"/>
                  </a:lnTo>
                  <a:lnTo>
                    <a:pt x="1030" y="744"/>
                  </a:lnTo>
                  <a:lnTo>
                    <a:pt x="999" y="806"/>
                  </a:lnTo>
                  <a:lnTo>
                    <a:pt x="961" y="863"/>
                  </a:lnTo>
                  <a:lnTo>
                    <a:pt x="915" y="915"/>
                  </a:lnTo>
                  <a:lnTo>
                    <a:pt x="864" y="960"/>
                  </a:lnTo>
                  <a:lnTo>
                    <a:pt x="807" y="999"/>
                  </a:lnTo>
                  <a:lnTo>
                    <a:pt x="745" y="1030"/>
                  </a:lnTo>
                  <a:lnTo>
                    <a:pt x="679" y="1053"/>
                  </a:lnTo>
                  <a:lnTo>
                    <a:pt x="609" y="1067"/>
                  </a:lnTo>
                  <a:lnTo>
                    <a:pt x="536" y="1072"/>
                  </a:lnTo>
                  <a:lnTo>
                    <a:pt x="464" y="1067"/>
                  </a:lnTo>
                  <a:lnTo>
                    <a:pt x="394" y="1053"/>
                  </a:lnTo>
                  <a:lnTo>
                    <a:pt x="328" y="1030"/>
                  </a:lnTo>
                  <a:lnTo>
                    <a:pt x="266" y="999"/>
                  </a:lnTo>
                  <a:lnTo>
                    <a:pt x="209" y="960"/>
                  </a:lnTo>
                  <a:lnTo>
                    <a:pt x="157" y="915"/>
                  </a:lnTo>
                  <a:lnTo>
                    <a:pt x="112" y="863"/>
                  </a:lnTo>
                  <a:lnTo>
                    <a:pt x="74" y="806"/>
                  </a:lnTo>
                  <a:lnTo>
                    <a:pt x="42" y="744"/>
                  </a:lnTo>
                  <a:lnTo>
                    <a:pt x="20" y="678"/>
                  </a:lnTo>
                  <a:lnTo>
                    <a:pt x="5" y="609"/>
                  </a:lnTo>
                  <a:lnTo>
                    <a:pt x="0" y="53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2">
              <a:extLst>
                <a:ext uri="{FF2B5EF4-FFF2-40B4-BE49-F238E27FC236}">
                  <a16:creationId xmlns:a16="http://schemas.microsoft.com/office/drawing/2014/main" id="{DEF9938C-DD2B-45B6-B7B8-5CA27CAED4C2}"/>
                </a:ext>
              </a:extLst>
            </p:cNvPr>
            <p:cNvSpPr>
              <a:spLocks noChangeShapeType="1"/>
            </p:cNvSpPr>
            <p:nvPr/>
          </p:nvSpPr>
          <p:spPr bwMode="auto">
            <a:xfrm>
              <a:off x="4054" y="1058"/>
              <a:ext cx="0" cy="338"/>
            </a:xfrm>
            <a:prstGeom prst="line">
              <a:avLst/>
            </a:prstGeom>
            <a:noFill/>
            <a:ln w="12700">
              <a:solidFill>
                <a:srgbClr val="3C67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17" name="Picture 21" descr="Oval">
              <a:extLst>
                <a:ext uri="{FF2B5EF4-FFF2-40B4-BE49-F238E27FC236}">
                  <a16:creationId xmlns:a16="http://schemas.microsoft.com/office/drawing/2014/main" id="{5E535ACA-33F4-4BDD-ABF4-BEA003C48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8" y="-14"/>
              <a:ext cx="1072" cy="1072"/>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20">
              <a:extLst>
                <a:ext uri="{FF2B5EF4-FFF2-40B4-BE49-F238E27FC236}">
                  <a16:creationId xmlns:a16="http://schemas.microsoft.com/office/drawing/2014/main" id="{E65372F9-4ABE-4A22-BC5F-91212D9B3EC5}"/>
                </a:ext>
              </a:extLst>
            </p:cNvPr>
            <p:cNvSpPr>
              <a:spLocks/>
            </p:cNvSpPr>
            <p:nvPr/>
          </p:nvSpPr>
          <p:spPr bwMode="auto">
            <a:xfrm>
              <a:off x="3518" y="-14"/>
              <a:ext cx="1072" cy="1072"/>
            </a:xfrm>
            <a:custGeom>
              <a:avLst/>
              <a:gdLst>
                <a:gd name="T0" fmla="+- 0 3518 3518"/>
                <a:gd name="T1" fmla="*/ T0 w 1072"/>
                <a:gd name="T2" fmla="+- 0 522 -14"/>
                <a:gd name="T3" fmla="*/ 522 h 1072"/>
                <a:gd name="T4" fmla="+- 0 3523 3518"/>
                <a:gd name="T5" fmla="*/ T4 w 1072"/>
                <a:gd name="T6" fmla="+- 0 449 -14"/>
                <a:gd name="T7" fmla="*/ 449 h 1072"/>
                <a:gd name="T8" fmla="+- 0 3537 3518"/>
                <a:gd name="T9" fmla="*/ T8 w 1072"/>
                <a:gd name="T10" fmla="+- 0 380 -14"/>
                <a:gd name="T11" fmla="*/ 380 h 1072"/>
                <a:gd name="T12" fmla="+- 0 3560 3518"/>
                <a:gd name="T13" fmla="*/ T12 w 1072"/>
                <a:gd name="T14" fmla="+- 0 314 -14"/>
                <a:gd name="T15" fmla="*/ 314 h 1072"/>
                <a:gd name="T16" fmla="+- 0 3591 3518"/>
                <a:gd name="T17" fmla="*/ T16 w 1072"/>
                <a:gd name="T18" fmla="+- 0 252 -14"/>
                <a:gd name="T19" fmla="*/ 252 h 1072"/>
                <a:gd name="T20" fmla="+- 0 3630 3518"/>
                <a:gd name="T21" fmla="*/ T20 w 1072"/>
                <a:gd name="T22" fmla="+- 0 195 -14"/>
                <a:gd name="T23" fmla="*/ 195 h 1072"/>
                <a:gd name="T24" fmla="+- 0 3675 3518"/>
                <a:gd name="T25" fmla="*/ T24 w 1072"/>
                <a:gd name="T26" fmla="+- 0 143 -14"/>
                <a:gd name="T27" fmla="*/ 143 h 1072"/>
                <a:gd name="T28" fmla="+- 0 3727 3518"/>
                <a:gd name="T29" fmla="*/ T28 w 1072"/>
                <a:gd name="T30" fmla="+- 0 98 -14"/>
                <a:gd name="T31" fmla="*/ 98 h 1072"/>
                <a:gd name="T32" fmla="+- 0 3784 3518"/>
                <a:gd name="T33" fmla="*/ T32 w 1072"/>
                <a:gd name="T34" fmla="+- 0 60 -14"/>
                <a:gd name="T35" fmla="*/ 60 h 1072"/>
                <a:gd name="T36" fmla="+- 0 3846 3518"/>
                <a:gd name="T37" fmla="*/ T36 w 1072"/>
                <a:gd name="T38" fmla="+- 0 28 -14"/>
                <a:gd name="T39" fmla="*/ 28 h 1072"/>
                <a:gd name="T40" fmla="+- 0 3912 3518"/>
                <a:gd name="T41" fmla="*/ T40 w 1072"/>
                <a:gd name="T42" fmla="+- 0 6 -14"/>
                <a:gd name="T43" fmla="*/ 6 h 1072"/>
                <a:gd name="T44" fmla="+- 0 3981 3518"/>
                <a:gd name="T45" fmla="*/ T44 w 1072"/>
                <a:gd name="T46" fmla="+- 0 -9 -14"/>
                <a:gd name="T47" fmla="*/ -9 h 1072"/>
                <a:gd name="T48" fmla="+- 0 4054 3518"/>
                <a:gd name="T49" fmla="*/ T48 w 1072"/>
                <a:gd name="T50" fmla="+- 0 -14 -14"/>
                <a:gd name="T51" fmla="*/ -14 h 1072"/>
                <a:gd name="T52" fmla="+- 0 4127 3518"/>
                <a:gd name="T53" fmla="*/ T52 w 1072"/>
                <a:gd name="T54" fmla="+- 0 -9 -14"/>
                <a:gd name="T55" fmla="*/ -9 h 1072"/>
                <a:gd name="T56" fmla="+- 0 4197 3518"/>
                <a:gd name="T57" fmla="*/ T56 w 1072"/>
                <a:gd name="T58" fmla="+- 0 6 -14"/>
                <a:gd name="T59" fmla="*/ 6 h 1072"/>
                <a:gd name="T60" fmla="+- 0 4263 3518"/>
                <a:gd name="T61" fmla="*/ T60 w 1072"/>
                <a:gd name="T62" fmla="+- 0 28 -14"/>
                <a:gd name="T63" fmla="*/ 28 h 1072"/>
                <a:gd name="T64" fmla="+- 0 4325 3518"/>
                <a:gd name="T65" fmla="*/ T64 w 1072"/>
                <a:gd name="T66" fmla="+- 0 60 -14"/>
                <a:gd name="T67" fmla="*/ 60 h 1072"/>
                <a:gd name="T68" fmla="+- 0 4382 3518"/>
                <a:gd name="T69" fmla="*/ T68 w 1072"/>
                <a:gd name="T70" fmla="+- 0 98 -14"/>
                <a:gd name="T71" fmla="*/ 98 h 1072"/>
                <a:gd name="T72" fmla="+- 0 4433 3518"/>
                <a:gd name="T73" fmla="*/ T72 w 1072"/>
                <a:gd name="T74" fmla="+- 0 143 -14"/>
                <a:gd name="T75" fmla="*/ 143 h 1072"/>
                <a:gd name="T76" fmla="+- 0 4479 3518"/>
                <a:gd name="T77" fmla="*/ T76 w 1072"/>
                <a:gd name="T78" fmla="+- 0 195 -14"/>
                <a:gd name="T79" fmla="*/ 195 h 1072"/>
                <a:gd name="T80" fmla="+- 0 4517 3518"/>
                <a:gd name="T81" fmla="*/ T80 w 1072"/>
                <a:gd name="T82" fmla="+- 0 252 -14"/>
                <a:gd name="T83" fmla="*/ 252 h 1072"/>
                <a:gd name="T84" fmla="+- 0 4548 3518"/>
                <a:gd name="T85" fmla="*/ T84 w 1072"/>
                <a:gd name="T86" fmla="+- 0 314 -14"/>
                <a:gd name="T87" fmla="*/ 314 h 1072"/>
                <a:gd name="T88" fmla="+- 0 4571 3518"/>
                <a:gd name="T89" fmla="*/ T88 w 1072"/>
                <a:gd name="T90" fmla="+- 0 380 -14"/>
                <a:gd name="T91" fmla="*/ 380 h 1072"/>
                <a:gd name="T92" fmla="+- 0 4585 3518"/>
                <a:gd name="T93" fmla="*/ T92 w 1072"/>
                <a:gd name="T94" fmla="+- 0 449 -14"/>
                <a:gd name="T95" fmla="*/ 449 h 1072"/>
                <a:gd name="T96" fmla="+- 0 4590 3518"/>
                <a:gd name="T97" fmla="*/ T96 w 1072"/>
                <a:gd name="T98" fmla="+- 0 522 -14"/>
                <a:gd name="T99" fmla="*/ 522 h 1072"/>
                <a:gd name="T100" fmla="+- 0 4585 3518"/>
                <a:gd name="T101" fmla="*/ T100 w 1072"/>
                <a:gd name="T102" fmla="+- 0 595 -14"/>
                <a:gd name="T103" fmla="*/ 595 h 1072"/>
                <a:gd name="T104" fmla="+- 0 4571 3518"/>
                <a:gd name="T105" fmla="*/ T104 w 1072"/>
                <a:gd name="T106" fmla="+- 0 665 -14"/>
                <a:gd name="T107" fmla="*/ 665 h 1072"/>
                <a:gd name="T108" fmla="+- 0 4548 3518"/>
                <a:gd name="T109" fmla="*/ T108 w 1072"/>
                <a:gd name="T110" fmla="+- 0 731 -14"/>
                <a:gd name="T111" fmla="*/ 731 h 1072"/>
                <a:gd name="T112" fmla="+- 0 4517 3518"/>
                <a:gd name="T113" fmla="*/ T112 w 1072"/>
                <a:gd name="T114" fmla="+- 0 793 -14"/>
                <a:gd name="T115" fmla="*/ 793 h 1072"/>
                <a:gd name="T116" fmla="+- 0 4479 3518"/>
                <a:gd name="T117" fmla="*/ T116 w 1072"/>
                <a:gd name="T118" fmla="+- 0 850 -14"/>
                <a:gd name="T119" fmla="*/ 850 h 1072"/>
                <a:gd name="T120" fmla="+- 0 4433 3518"/>
                <a:gd name="T121" fmla="*/ T120 w 1072"/>
                <a:gd name="T122" fmla="+- 0 901 -14"/>
                <a:gd name="T123" fmla="*/ 901 h 1072"/>
                <a:gd name="T124" fmla="+- 0 4382 3518"/>
                <a:gd name="T125" fmla="*/ T124 w 1072"/>
                <a:gd name="T126" fmla="+- 0 946 -14"/>
                <a:gd name="T127" fmla="*/ 946 h 1072"/>
                <a:gd name="T128" fmla="+- 0 4325 3518"/>
                <a:gd name="T129" fmla="*/ T128 w 1072"/>
                <a:gd name="T130" fmla="+- 0 985 -14"/>
                <a:gd name="T131" fmla="*/ 985 h 1072"/>
                <a:gd name="T132" fmla="+- 0 4263 3518"/>
                <a:gd name="T133" fmla="*/ T132 w 1072"/>
                <a:gd name="T134" fmla="+- 0 1016 -14"/>
                <a:gd name="T135" fmla="*/ 1016 h 1072"/>
                <a:gd name="T136" fmla="+- 0 4197 3518"/>
                <a:gd name="T137" fmla="*/ T136 w 1072"/>
                <a:gd name="T138" fmla="+- 0 1039 -14"/>
                <a:gd name="T139" fmla="*/ 1039 h 1072"/>
                <a:gd name="T140" fmla="+- 0 4127 3518"/>
                <a:gd name="T141" fmla="*/ T140 w 1072"/>
                <a:gd name="T142" fmla="+- 0 1053 -14"/>
                <a:gd name="T143" fmla="*/ 1053 h 1072"/>
                <a:gd name="T144" fmla="+- 0 4054 3518"/>
                <a:gd name="T145" fmla="*/ T144 w 1072"/>
                <a:gd name="T146" fmla="+- 0 1058 -14"/>
                <a:gd name="T147" fmla="*/ 1058 h 1072"/>
                <a:gd name="T148" fmla="+- 0 3981 3518"/>
                <a:gd name="T149" fmla="*/ T148 w 1072"/>
                <a:gd name="T150" fmla="+- 0 1053 -14"/>
                <a:gd name="T151" fmla="*/ 1053 h 1072"/>
                <a:gd name="T152" fmla="+- 0 3912 3518"/>
                <a:gd name="T153" fmla="*/ T152 w 1072"/>
                <a:gd name="T154" fmla="+- 0 1039 -14"/>
                <a:gd name="T155" fmla="*/ 1039 h 1072"/>
                <a:gd name="T156" fmla="+- 0 3846 3518"/>
                <a:gd name="T157" fmla="*/ T156 w 1072"/>
                <a:gd name="T158" fmla="+- 0 1016 -14"/>
                <a:gd name="T159" fmla="*/ 1016 h 1072"/>
                <a:gd name="T160" fmla="+- 0 3784 3518"/>
                <a:gd name="T161" fmla="*/ T160 w 1072"/>
                <a:gd name="T162" fmla="+- 0 985 -14"/>
                <a:gd name="T163" fmla="*/ 985 h 1072"/>
                <a:gd name="T164" fmla="+- 0 3727 3518"/>
                <a:gd name="T165" fmla="*/ T164 w 1072"/>
                <a:gd name="T166" fmla="+- 0 946 -14"/>
                <a:gd name="T167" fmla="*/ 946 h 1072"/>
                <a:gd name="T168" fmla="+- 0 3675 3518"/>
                <a:gd name="T169" fmla="*/ T168 w 1072"/>
                <a:gd name="T170" fmla="+- 0 901 -14"/>
                <a:gd name="T171" fmla="*/ 901 h 1072"/>
                <a:gd name="T172" fmla="+- 0 3630 3518"/>
                <a:gd name="T173" fmla="*/ T172 w 1072"/>
                <a:gd name="T174" fmla="+- 0 850 -14"/>
                <a:gd name="T175" fmla="*/ 850 h 1072"/>
                <a:gd name="T176" fmla="+- 0 3591 3518"/>
                <a:gd name="T177" fmla="*/ T176 w 1072"/>
                <a:gd name="T178" fmla="+- 0 793 -14"/>
                <a:gd name="T179" fmla="*/ 793 h 1072"/>
                <a:gd name="T180" fmla="+- 0 3560 3518"/>
                <a:gd name="T181" fmla="*/ T180 w 1072"/>
                <a:gd name="T182" fmla="+- 0 731 -14"/>
                <a:gd name="T183" fmla="*/ 731 h 1072"/>
                <a:gd name="T184" fmla="+- 0 3537 3518"/>
                <a:gd name="T185" fmla="*/ T184 w 1072"/>
                <a:gd name="T186" fmla="+- 0 665 -14"/>
                <a:gd name="T187" fmla="*/ 665 h 1072"/>
                <a:gd name="T188" fmla="+- 0 3523 3518"/>
                <a:gd name="T189" fmla="*/ T188 w 1072"/>
                <a:gd name="T190" fmla="+- 0 595 -14"/>
                <a:gd name="T191" fmla="*/ 595 h 1072"/>
                <a:gd name="T192" fmla="+- 0 3518 3518"/>
                <a:gd name="T193" fmla="*/ T192 w 1072"/>
                <a:gd name="T194" fmla="+- 0 522 -14"/>
                <a:gd name="T195" fmla="*/ 522 h 10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72" h="1072">
                  <a:moveTo>
                    <a:pt x="0" y="536"/>
                  </a:moveTo>
                  <a:lnTo>
                    <a:pt x="5" y="463"/>
                  </a:lnTo>
                  <a:lnTo>
                    <a:pt x="19" y="394"/>
                  </a:lnTo>
                  <a:lnTo>
                    <a:pt x="42" y="328"/>
                  </a:lnTo>
                  <a:lnTo>
                    <a:pt x="73" y="266"/>
                  </a:lnTo>
                  <a:lnTo>
                    <a:pt x="112" y="209"/>
                  </a:lnTo>
                  <a:lnTo>
                    <a:pt x="157" y="157"/>
                  </a:lnTo>
                  <a:lnTo>
                    <a:pt x="209" y="112"/>
                  </a:lnTo>
                  <a:lnTo>
                    <a:pt x="266" y="74"/>
                  </a:lnTo>
                  <a:lnTo>
                    <a:pt x="328" y="42"/>
                  </a:lnTo>
                  <a:lnTo>
                    <a:pt x="394" y="20"/>
                  </a:lnTo>
                  <a:lnTo>
                    <a:pt x="463" y="5"/>
                  </a:lnTo>
                  <a:lnTo>
                    <a:pt x="536" y="0"/>
                  </a:lnTo>
                  <a:lnTo>
                    <a:pt x="609" y="5"/>
                  </a:lnTo>
                  <a:lnTo>
                    <a:pt x="679" y="20"/>
                  </a:lnTo>
                  <a:lnTo>
                    <a:pt x="745" y="42"/>
                  </a:lnTo>
                  <a:lnTo>
                    <a:pt x="807" y="74"/>
                  </a:lnTo>
                  <a:lnTo>
                    <a:pt x="864" y="112"/>
                  </a:lnTo>
                  <a:lnTo>
                    <a:pt x="915" y="157"/>
                  </a:lnTo>
                  <a:lnTo>
                    <a:pt x="961" y="209"/>
                  </a:lnTo>
                  <a:lnTo>
                    <a:pt x="999" y="266"/>
                  </a:lnTo>
                  <a:lnTo>
                    <a:pt x="1030" y="328"/>
                  </a:lnTo>
                  <a:lnTo>
                    <a:pt x="1053" y="394"/>
                  </a:lnTo>
                  <a:lnTo>
                    <a:pt x="1067" y="463"/>
                  </a:lnTo>
                  <a:lnTo>
                    <a:pt x="1072" y="536"/>
                  </a:lnTo>
                  <a:lnTo>
                    <a:pt x="1067" y="609"/>
                  </a:lnTo>
                  <a:lnTo>
                    <a:pt x="1053" y="679"/>
                  </a:lnTo>
                  <a:lnTo>
                    <a:pt x="1030" y="745"/>
                  </a:lnTo>
                  <a:lnTo>
                    <a:pt x="999" y="807"/>
                  </a:lnTo>
                  <a:lnTo>
                    <a:pt x="961" y="864"/>
                  </a:lnTo>
                  <a:lnTo>
                    <a:pt x="915" y="915"/>
                  </a:lnTo>
                  <a:lnTo>
                    <a:pt x="864" y="960"/>
                  </a:lnTo>
                  <a:lnTo>
                    <a:pt x="807" y="999"/>
                  </a:lnTo>
                  <a:lnTo>
                    <a:pt x="745" y="1030"/>
                  </a:lnTo>
                  <a:lnTo>
                    <a:pt x="679" y="1053"/>
                  </a:lnTo>
                  <a:lnTo>
                    <a:pt x="609" y="1067"/>
                  </a:lnTo>
                  <a:lnTo>
                    <a:pt x="536" y="1072"/>
                  </a:lnTo>
                  <a:lnTo>
                    <a:pt x="463" y="1067"/>
                  </a:lnTo>
                  <a:lnTo>
                    <a:pt x="394" y="1053"/>
                  </a:lnTo>
                  <a:lnTo>
                    <a:pt x="328" y="1030"/>
                  </a:lnTo>
                  <a:lnTo>
                    <a:pt x="266" y="999"/>
                  </a:lnTo>
                  <a:lnTo>
                    <a:pt x="209" y="960"/>
                  </a:lnTo>
                  <a:lnTo>
                    <a:pt x="157" y="915"/>
                  </a:lnTo>
                  <a:lnTo>
                    <a:pt x="112" y="864"/>
                  </a:lnTo>
                  <a:lnTo>
                    <a:pt x="73" y="807"/>
                  </a:lnTo>
                  <a:lnTo>
                    <a:pt x="42" y="745"/>
                  </a:lnTo>
                  <a:lnTo>
                    <a:pt x="19" y="679"/>
                  </a:lnTo>
                  <a:lnTo>
                    <a:pt x="5" y="609"/>
                  </a:lnTo>
                  <a:lnTo>
                    <a:pt x="0" y="53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15" name="Picture 19" descr="Oval">
              <a:extLst>
                <a:ext uri="{FF2B5EF4-FFF2-40B4-BE49-F238E27FC236}">
                  <a16:creationId xmlns:a16="http://schemas.microsoft.com/office/drawing/2014/main" id="{6113A3D1-8000-4211-A1F1-A05761C6B7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8" y="1395"/>
              <a:ext cx="1072" cy="1072"/>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18">
              <a:extLst>
                <a:ext uri="{FF2B5EF4-FFF2-40B4-BE49-F238E27FC236}">
                  <a16:creationId xmlns:a16="http://schemas.microsoft.com/office/drawing/2014/main" id="{9091FA66-5974-42FE-A60E-F06CDC7F7BC8}"/>
                </a:ext>
              </a:extLst>
            </p:cNvPr>
            <p:cNvSpPr>
              <a:spLocks/>
            </p:cNvSpPr>
            <p:nvPr/>
          </p:nvSpPr>
          <p:spPr bwMode="auto">
            <a:xfrm>
              <a:off x="3518" y="1395"/>
              <a:ext cx="1072" cy="1072"/>
            </a:xfrm>
            <a:custGeom>
              <a:avLst/>
              <a:gdLst>
                <a:gd name="T0" fmla="+- 0 3518 3518"/>
                <a:gd name="T1" fmla="*/ T0 w 1072"/>
                <a:gd name="T2" fmla="+- 0 1932 1396"/>
                <a:gd name="T3" fmla="*/ 1932 h 1072"/>
                <a:gd name="T4" fmla="+- 0 3523 3518"/>
                <a:gd name="T5" fmla="*/ T4 w 1072"/>
                <a:gd name="T6" fmla="+- 0 1859 1396"/>
                <a:gd name="T7" fmla="*/ 1859 h 1072"/>
                <a:gd name="T8" fmla="+- 0 3537 3518"/>
                <a:gd name="T9" fmla="*/ T8 w 1072"/>
                <a:gd name="T10" fmla="+- 0 1789 1396"/>
                <a:gd name="T11" fmla="*/ 1789 h 1072"/>
                <a:gd name="T12" fmla="+- 0 3560 3518"/>
                <a:gd name="T13" fmla="*/ T12 w 1072"/>
                <a:gd name="T14" fmla="+- 0 1723 1396"/>
                <a:gd name="T15" fmla="*/ 1723 h 1072"/>
                <a:gd name="T16" fmla="+- 0 3591 3518"/>
                <a:gd name="T17" fmla="*/ T16 w 1072"/>
                <a:gd name="T18" fmla="+- 0 1661 1396"/>
                <a:gd name="T19" fmla="*/ 1661 h 1072"/>
                <a:gd name="T20" fmla="+- 0 3630 3518"/>
                <a:gd name="T21" fmla="*/ T20 w 1072"/>
                <a:gd name="T22" fmla="+- 0 1604 1396"/>
                <a:gd name="T23" fmla="*/ 1604 h 1072"/>
                <a:gd name="T24" fmla="+- 0 3675 3518"/>
                <a:gd name="T25" fmla="*/ T24 w 1072"/>
                <a:gd name="T26" fmla="+- 0 1553 1396"/>
                <a:gd name="T27" fmla="*/ 1553 h 1072"/>
                <a:gd name="T28" fmla="+- 0 3727 3518"/>
                <a:gd name="T29" fmla="*/ T28 w 1072"/>
                <a:gd name="T30" fmla="+- 0 1508 1396"/>
                <a:gd name="T31" fmla="*/ 1508 h 1072"/>
                <a:gd name="T32" fmla="+- 0 3784 3518"/>
                <a:gd name="T33" fmla="*/ T32 w 1072"/>
                <a:gd name="T34" fmla="+- 0 1469 1396"/>
                <a:gd name="T35" fmla="*/ 1469 h 1072"/>
                <a:gd name="T36" fmla="+- 0 3846 3518"/>
                <a:gd name="T37" fmla="*/ T36 w 1072"/>
                <a:gd name="T38" fmla="+- 0 1438 1396"/>
                <a:gd name="T39" fmla="*/ 1438 h 1072"/>
                <a:gd name="T40" fmla="+- 0 3912 3518"/>
                <a:gd name="T41" fmla="*/ T40 w 1072"/>
                <a:gd name="T42" fmla="+- 0 1415 1396"/>
                <a:gd name="T43" fmla="*/ 1415 h 1072"/>
                <a:gd name="T44" fmla="+- 0 3981 3518"/>
                <a:gd name="T45" fmla="*/ T44 w 1072"/>
                <a:gd name="T46" fmla="+- 0 1401 1396"/>
                <a:gd name="T47" fmla="*/ 1401 h 1072"/>
                <a:gd name="T48" fmla="+- 0 4054 3518"/>
                <a:gd name="T49" fmla="*/ T48 w 1072"/>
                <a:gd name="T50" fmla="+- 0 1396 1396"/>
                <a:gd name="T51" fmla="*/ 1396 h 1072"/>
                <a:gd name="T52" fmla="+- 0 4127 3518"/>
                <a:gd name="T53" fmla="*/ T52 w 1072"/>
                <a:gd name="T54" fmla="+- 0 1401 1396"/>
                <a:gd name="T55" fmla="*/ 1401 h 1072"/>
                <a:gd name="T56" fmla="+- 0 4197 3518"/>
                <a:gd name="T57" fmla="*/ T56 w 1072"/>
                <a:gd name="T58" fmla="+- 0 1415 1396"/>
                <a:gd name="T59" fmla="*/ 1415 h 1072"/>
                <a:gd name="T60" fmla="+- 0 4263 3518"/>
                <a:gd name="T61" fmla="*/ T60 w 1072"/>
                <a:gd name="T62" fmla="+- 0 1438 1396"/>
                <a:gd name="T63" fmla="*/ 1438 h 1072"/>
                <a:gd name="T64" fmla="+- 0 4325 3518"/>
                <a:gd name="T65" fmla="*/ T64 w 1072"/>
                <a:gd name="T66" fmla="+- 0 1469 1396"/>
                <a:gd name="T67" fmla="*/ 1469 h 1072"/>
                <a:gd name="T68" fmla="+- 0 4382 3518"/>
                <a:gd name="T69" fmla="*/ T68 w 1072"/>
                <a:gd name="T70" fmla="+- 0 1508 1396"/>
                <a:gd name="T71" fmla="*/ 1508 h 1072"/>
                <a:gd name="T72" fmla="+- 0 4433 3518"/>
                <a:gd name="T73" fmla="*/ T72 w 1072"/>
                <a:gd name="T74" fmla="+- 0 1553 1396"/>
                <a:gd name="T75" fmla="*/ 1553 h 1072"/>
                <a:gd name="T76" fmla="+- 0 4479 3518"/>
                <a:gd name="T77" fmla="*/ T76 w 1072"/>
                <a:gd name="T78" fmla="+- 0 1604 1396"/>
                <a:gd name="T79" fmla="*/ 1604 h 1072"/>
                <a:gd name="T80" fmla="+- 0 4517 3518"/>
                <a:gd name="T81" fmla="*/ T80 w 1072"/>
                <a:gd name="T82" fmla="+- 0 1661 1396"/>
                <a:gd name="T83" fmla="*/ 1661 h 1072"/>
                <a:gd name="T84" fmla="+- 0 4548 3518"/>
                <a:gd name="T85" fmla="*/ T84 w 1072"/>
                <a:gd name="T86" fmla="+- 0 1723 1396"/>
                <a:gd name="T87" fmla="*/ 1723 h 1072"/>
                <a:gd name="T88" fmla="+- 0 4571 3518"/>
                <a:gd name="T89" fmla="*/ T88 w 1072"/>
                <a:gd name="T90" fmla="+- 0 1789 1396"/>
                <a:gd name="T91" fmla="*/ 1789 h 1072"/>
                <a:gd name="T92" fmla="+- 0 4585 3518"/>
                <a:gd name="T93" fmla="*/ T92 w 1072"/>
                <a:gd name="T94" fmla="+- 0 1859 1396"/>
                <a:gd name="T95" fmla="*/ 1859 h 1072"/>
                <a:gd name="T96" fmla="+- 0 4590 3518"/>
                <a:gd name="T97" fmla="*/ T96 w 1072"/>
                <a:gd name="T98" fmla="+- 0 1932 1396"/>
                <a:gd name="T99" fmla="*/ 1932 h 1072"/>
                <a:gd name="T100" fmla="+- 0 4585 3518"/>
                <a:gd name="T101" fmla="*/ T100 w 1072"/>
                <a:gd name="T102" fmla="+- 0 2005 1396"/>
                <a:gd name="T103" fmla="*/ 2005 h 1072"/>
                <a:gd name="T104" fmla="+- 0 4571 3518"/>
                <a:gd name="T105" fmla="*/ T104 w 1072"/>
                <a:gd name="T106" fmla="+- 0 2074 1396"/>
                <a:gd name="T107" fmla="*/ 2074 h 1072"/>
                <a:gd name="T108" fmla="+- 0 4548 3518"/>
                <a:gd name="T109" fmla="*/ T108 w 1072"/>
                <a:gd name="T110" fmla="+- 0 2140 1396"/>
                <a:gd name="T111" fmla="*/ 2140 h 1072"/>
                <a:gd name="T112" fmla="+- 0 4517 3518"/>
                <a:gd name="T113" fmla="*/ T112 w 1072"/>
                <a:gd name="T114" fmla="+- 0 2202 1396"/>
                <a:gd name="T115" fmla="*/ 2202 h 1072"/>
                <a:gd name="T116" fmla="+- 0 4479 3518"/>
                <a:gd name="T117" fmla="*/ T116 w 1072"/>
                <a:gd name="T118" fmla="+- 0 2259 1396"/>
                <a:gd name="T119" fmla="*/ 2259 h 1072"/>
                <a:gd name="T120" fmla="+- 0 4433 3518"/>
                <a:gd name="T121" fmla="*/ T120 w 1072"/>
                <a:gd name="T122" fmla="+- 0 2311 1396"/>
                <a:gd name="T123" fmla="*/ 2311 h 1072"/>
                <a:gd name="T124" fmla="+- 0 4382 3518"/>
                <a:gd name="T125" fmla="*/ T124 w 1072"/>
                <a:gd name="T126" fmla="+- 0 2356 1396"/>
                <a:gd name="T127" fmla="*/ 2356 h 1072"/>
                <a:gd name="T128" fmla="+- 0 4325 3518"/>
                <a:gd name="T129" fmla="*/ T128 w 1072"/>
                <a:gd name="T130" fmla="+- 0 2395 1396"/>
                <a:gd name="T131" fmla="*/ 2395 h 1072"/>
                <a:gd name="T132" fmla="+- 0 4263 3518"/>
                <a:gd name="T133" fmla="*/ T132 w 1072"/>
                <a:gd name="T134" fmla="+- 0 2426 1396"/>
                <a:gd name="T135" fmla="*/ 2426 h 1072"/>
                <a:gd name="T136" fmla="+- 0 4197 3518"/>
                <a:gd name="T137" fmla="*/ T136 w 1072"/>
                <a:gd name="T138" fmla="+- 0 2449 1396"/>
                <a:gd name="T139" fmla="*/ 2449 h 1072"/>
                <a:gd name="T140" fmla="+- 0 4127 3518"/>
                <a:gd name="T141" fmla="*/ T140 w 1072"/>
                <a:gd name="T142" fmla="+- 0 2463 1396"/>
                <a:gd name="T143" fmla="*/ 2463 h 1072"/>
                <a:gd name="T144" fmla="+- 0 4054 3518"/>
                <a:gd name="T145" fmla="*/ T144 w 1072"/>
                <a:gd name="T146" fmla="+- 0 2468 1396"/>
                <a:gd name="T147" fmla="*/ 2468 h 1072"/>
                <a:gd name="T148" fmla="+- 0 3981 3518"/>
                <a:gd name="T149" fmla="*/ T148 w 1072"/>
                <a:gd name="T150" fmla="+- 0 2463 1396"/>
                <a:gd name="T151" fmla="*/ 2463 h 1072"/>
                <a:gd name="T152" fmla="+- 0 3912 3518"/>
                <a:gd name="T153" fmla="*/ T152 w 1072"/>
                <a:gd name="T154" fmla="+- 0 2449 1396"/>
                <a:gd name="T155" fmla="*/ 2449 h 1072"/>
                <a:gd name="T156" fmla="+- 0 3846 3518"/>
                <a:gd name="T157" fmla="*/ T156 w 1072"/>
                <a:gd name="T158" fmla="+- 0 2426 1396"/>
                <a:gd name="T159" fmla="*/ 2426 h 1072"/>
                <a:gd name="T160" fmla="+- 0 3784 3518"/>
                <a:gd name="T161" fmla="*/ T160 w 1072"/>
                <a:gd name="T162" fmla="+- 0 2395 1396"/>
                <a:gd name="T163" fmla="*/ 2395 h 1072"/>
                <a:gd name="T164" fmla="+- 0 3727 3518"/>
                <a:gd name="T165" fmla="*/ T164 w 1072"/>
                <a:gd name="T166" fmla="+- 0 2356 1396"/>
                <a:gd name="T167" fmla="*/ 2356 h 1072"/>
                <a:gd name="T168" fmla="+- 0 3675 3518"/>
                <a:gd name="T169" fmla="*/ T168 w 1072"/>
                <a:gd name="T170" fmla="+- 0 2311 1396"/>
                <a:gd name="T171" fmla="*/ 2311 h 1072"/>
                <a:gd name="T172" fmla="+- 0 3630 3518"/>
                <a:gd name="T173" fmla="*/ T172 w 1072"/>
                <a:gd name="T174" fmla="+- 0 2259 1396"/>
                <a:gd name="T175" fmla="*/ 2259 h 1072"/>
                <a:gd name="T176" fmla="+- 0 3591 3518"/>
                <a:gd name="T177" fmla="*/ T176 w 1072"/>
                <a:gd name="T178" fmla="+- 0 2202 1396"/>
                <a:gd name="T179" fmla="*/ 2202 h 1072"/>
                <a:gd name="T180" fmla="+- 0 3560 3518"/>
                <a:gd name="T181" fmla="*/ T180 w 1072"/>
                <a:gd name="T182" fmla="+- 0 2140 1396"/>
                <a:gd name="T183" fmla="*/ 2140 h 1072"/>
                <a:gd name="T184" fmla="+- 0 3537 3518"/>
                <a:gd name="T185" fmla="*/ T184 w 1072"/>
                <a:gd name="T186" fmla="+- 0 2074 1396"/>
                <a:gd name="T187" fmla="*/ 2074 h 1072"/>
                <a:gd name="T188" fmla="+- 0 3523 3518"/>
                <a:gd name="T189" fmla="*/ T188 w 1072"/>
                <a:gd name="T190" fmla="+- 0 2005 1396"/>
                <a:gd name="T191" fmla="*/ 2005 h 1072"/>
                <a:gd name="T192" fmla="+- 0 3518 3518"/>
                <a:gd name="T193" fmla="*/ T192 w 1072"/>
                <a:gd name="T194" fmla="+- 0 1932 1396"/>
                <a:gd name="T195" fmla="*/ 1932 h 10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72" h="1072">
                  <a:moveTo>
                    <a:pt x="0" y="536"/>
                  </a:moveTo>
                  <a:lnTo>
                    <a:pt x="5" y="463"/>
                  </a:lnTo>
                  <a:lnTo>
                    <a:pt x="19" y="393"/>
                  </a:lnTo>
                  <a:lnTo>
                    <a:pt x="42" y="327"/>
                  </a:lnTo>
                  <a:lnTo>
                    <a:pt x="73" y="265"/>
                  </a:lnTo>
                  <a:lnTo>
                    <a:pt x="112" y="208"/>
                  </a:lnTo>
                  <a:lnTo>
                    <a:pt x="157" y="157"/>
                  </a:lnTo>
                  <a:lnTo>
                    <a:pt x="209" y="112"/>
                  </a:lnTo>
                  <a:lnTo>
                    <a:pt x="266" y="73"/>
                  </a:lnTo>
                  <a:lnTo>
                    <a:pt x="328" y="42"/>
                  </a:lnTo>
                  <a:lnTo>
                    <a:pt x="394" y="19"/>
                  </a:lnTo>
                  <a:lnTo>
                    <a:pt x="463" y="5"/>
                  </a:lnTo>
                  <a:lnTo>
                    <a:pt x="536" y="0"/>
                  </a:lnTo>
                  <a:lnTo>
                    <a:pt x="609" y="5"/>
                  </a:lnTo>
                  <a:lnTo>
                    <a:pt x="679" y="19"/>
                  </a:lnTo>
                  <a:lnTo>
                    <a:pt x="745" y="42"/>
                  </a:lnTo>
                  <a:lnTo>
                    <a:pt x="807" y="73"/>
                  </a:lnTo>
                  <a:lnTo>
                    <a:pt x="864" y="112"/>
                  </a:lnTo>
                  <a:lnTo>
                    <a:pt x="915" y="157"/>
                  </a:lnTo>
                  <a:lnTo>
                    <a:pt x="961" y="208"/>
                  </a:lnTo>
                  <a:lnTo>
                    <a:pt x="999" y="265"/>
                  </a:lnTo>
                  <a:lnTo>
                    <a:pt x="1030" y="327"/>
                  </a:lnTo>
                  <a:lnTo>
                    <a:pt x="1053" y="393"/>
                  </a:lnTo>
                  <a:lnTo>
                    <a:pt x="1067" y="463"/>
                  </a:lnTo>
                  <a:lnTo>
                    <a:pt x="1072" y="536"/>
                  </a:lnTo>
                  <a:lnTo>
                    <a:pt x="1067" y="609"/>
                  </a:lnTo>
                  <a:lnTo>
                    <a:pt x="1053" y="678"/>
                  </a:lnTo>
                  <a:lnTo>
                    <a:pt x="1030" y="744"/>
                  </a:lnTo>
                  <a:lnTo>
                    <a:pt x="999" y="806"/>
                  </a:lnTo>
                  <a:lnTo>
                    <a:pt x="961" y="863"/>
                  </a:lnTo>
                  <a:lnTo>
                    <a:pt x="915" y="915"/>
                  </a:lnTo>
                  <a:lnTo>
                    <a:pt x="864" y="960"/>
                  </a:lnTo>
                  <a:lnTo>
                    <a:pt x="807" y="999"/>
                  </a:lnTo>
                  <a:lnTo>
                    <a:pt x="745" y="1030"/>
                  </a:lnTo>
                  <a:lnTo>
                    <a:pt x="679" y="1053"/>
                  </a:lnTo>
                  <a:lnTo>
                    <a:pt x="609" y="1067"/>
                  </a:lnTo>
                  <a:lnTo>
                    <a:pt x="536" y="1072"/>
                  </a:lnTo>
                  <a:lnTo>
                    <a:pt x="463" y="1067"/>
                  </a:lnTo>
                  <a:lnTo>
                    <a:pt x="394" y="1053"/>
                  </a:lnTo>
                  <a:lnTo>
                    <a:pt x="328" y="1030"/>
                  </a:lnTo>
                  <a:lnTo>
                    <a:pt x="266" y="999"/>
                  </a:lnTo>
                  <a:lnTo>
                    <a:pt x="209" y="960"/>
                  </a:lnTo>
                  <a:lnTo>
                    <a:pt x="157" y="915"/>
                  </a:lnTo>
                  <a:lnTo>
                    <a:pt x="112" y="863"/>
                  </a:lnTo>
                  <a:lnTo>
                    <a:pt x="73" y="806"/>
                  </a:lnTo>
                  <a:lnTo>
                    <a:pt x="42" y="744"/>
                  </a:lnTo>
                  <a:lnTo>
                    <a:pt x="19" y="678"/>
                  </a:lnTo>
                  <a:lnTo>
                    <a:pt x="5" y="609"/>
                  </a:lnTo>
                  <a:lnTo>
                    <a:pt x="0" y="53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7">
              <a:extLst>
                <a:ext uri="{FF2B5EF4-FFF2-40B4-BE49-F238E27FC236}">
                  <a16:creationId xmlns:a16="http://schemas.microsoft.com/office/drawing/2014/main" id="{085CFADB-5696-4B53-B1FB-14A9C73C81C9}"/>
                </a:ext>
              </a:extLst>
            </p:cNvPr>
            <p:cNvSpPr>
              <a:spLocks noChangeShapeType="1"/>
            </p:cNvSpPr>
            <p:nvPr/>
          </p:nvSpPr>
          <p:spPr bwMode="auto">
            <a:xfrm>
              <a:off x="7002" y="1058"/>
              <a:ext cx="0" cy="338"/>
            </a:xfrm>
            <a:prstGeom prst="line">
              <a:avLst/>
            </a:prstGeom>
            <a:noFill/>
            <a:ln w="12700">
              <a:solidFill>
                <a:srgbClr val="3C67B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12" name="Picture 16" descr="Oval">
              <a:extLst>
                <a:ext uri="{FF2B5EF4-FFF2-40B4-BE49-F238E27FC236}">
                  <a16:creationId xmlns:a16="http://schemas.microsoft.com/office/drawing/2014/main" id="{15C0E2FE-12D1-48ED-9ACF-F53698C257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6" y="-14"/>
              <a:ext cx="1072" cy="1072"/>
            </a:xfrm>
            <a:prstGeom prst="rect">
              <a:avLst/>
            </a:prstGeom>
            <a:noFill/>
            <a:extLst>
              <a:ext uri="{909E8E84-426E-40DD-AFC4-6F175D3DCCD1}">
                <a14:hiddenFill xmlns:a14="http://schemas.microsoft.com/office/drawing/2010/main">
                  <a:solidFill>
                    <a:srgbClr val="FFFFFF"/>
                  </a:solidFill>
                </a14:hiddenFill>
              </a:ext>
            </a:extLst>
          </p:spPr>
        </p:pic>
        <p:sp>
          <p:nvSpPr>
            <p:cNvPr id="44" name="Freeform 15">
              <a:extLst>
                <a:ext uri="{FF2B5EF4-FFF2-40B4-BE49-F238E27FC236}">
                  <a16:creationId xmlns:a16="http://schemas.microsoft.com/office/drawing/2014/main" id="{A496CFD1-B1E6-407E-9F2C-6276949ACA4E}"/>
                </a:ext>
              </a:extLst>
            </p:cNvPr>
            <p:cNvSpPr>
              <a:spLocks/>
            </p:cNvSpPr>
            <p:nvPr/>
          </p:nvSpPr>
          <p:spPr bwMode="auto">
            <a:xfrm>
              <a:off x="6466" y="-14"/>
              <a:ext cx="1072" cy="1072"/>
            </a:xfrm>
            <a:custGeom>
              <a:avLst/>
              <a:gdLst>
                <a:gd name="T0" fmla="+- 0 6466 6466"/>
                <a:gd name="T1" fmla="*/ T0 w 1072"/>
                <a:gd name="T2" fmla="+- 0 522 -14"/>
                <a:gd name="T3" fmla="*/ 522 h 1072"/>
                <a:gd name="T4" fmla="+- 0 6471 6466"/>
                <a:gd name="T5" fmla="*/ T4 w 1072"/>
                <a:gd name="T6" fmla="+- 0 449 -14"/>
                <a:gd name="T7" fmla="*/ 449 h 1072"/>
                <a:gd name="T8" fmla="+- 0 6485 6466"/>
                <a:gd name="T9" fmla="*/ T8 w 1072"/>
                <a:gd name="T10" fmla="+- 0 380 -14"/>
                <a:gd name="T11" fmla="*/ 380 h 1072"/>
                <a:gd name="T12" fmla="+- 0 6508 6466"/>
                <a:gd name="T13" fmla="*/ T12 w 1072"/>
                <a:gd name="T14" fmla="+- 0 314 -14"/>
                <a:gd name="T15" fmla="*/ 314 h 1072"/>
                <a:gd name="T16" fmla="+- 0 6539 6466"/>
                <a:gd name="T17" fmla="*/ T16 w 1072"/>
                <a:gd name="T18" fmla="+- 0 252 -14"/>
                <a:gd name="T19" fmla="*/ 252 h 1072"/>
                <a:gd name="T20" fmla="+- 0 6578 6466"/>
                <a:gd name="T21" fmla="*/ T20 w 1072"/>
                <a:gd name="T22" fmla="+- 0 195 -14"/>
                <a:gd name="T23" fmla="*/ 195 h 1072"/>
                <a:gd name="T24" fmla="+- 0 6623 6466"/>
                <a:gd name="T25" fmla="*/ T24 w 1072"/>
                <a:gd name="T26" fmla="+- 0 143 -14"/>
                <a:gd name="T27" fmla="*/ 143 h 1072"/>
                <a:gd name="T28" fmla="+- 0 6674 6466"/>
                <a:gd name="T29" fmla="*/ T28 w 1072"/>
                <a:gd name="T30" fmla="+- 0 98 -14"/>
                <a:gd name="T31" fmla="*/ 98 h 1072"/>
                <a:gd name="T32" fmla="+- 0 6731 6466"/>
                <a:gd name="T33" fmla="*/ T32 w 1072"/>
                <a:gd name="T34" fmla="+- 0 60 -14"/>
                <a:gd name="T35" fmla="*/ 60 h 1072"/>
                <a:gd name="T36" fmla="+- 0 6793 6466"/>
                <a:gd name="T37" fmla="*/ T36 w 1072"/>
                <a:gd name="T38" fmla="+- 0 28 -14"/>
                <a:gd name="T39" fmla="*/ 28 h 1072"/>
                <a:gd name="T40" fmla="+- 0 6860 6466"/>
                <a:gd name="T41" fmla="*/ T40 w 1072"/>
                <a:gd name="T42" fmla="+- 0 6 -14"/>
                <a:gd name="T43" fmla="*/ 6 h 1072"/>
                <a:gd name="T44" fmla="+- 0 6929 6466"/>
                <a:gd name="T45" fmla="*/ T44 w 1072"/>
                <a:gd name="T46" fmla="+- 0 -9 -14"/>
                <a:gd name="T47" fmla="*/ -9 h 1072"/>
                <a:gd name="T48" fmla="+- 0 7002 6466"/>
                <a:gd name="T49" fmla="*/ T48 w 1072"/>
                <a:gd name="T50" fmla="+- 0 -14 -14"/>
                <a:gd name="T51" fmla="*/ -14 h 1072"/>
                <a:gd name="T52" fmla="+- 0 7075 6466"/>
                <a:gd name="T53" fmla="*/ T52 w 1072"/>
                <a:gd name="T54" fmla="+- 0 -9 -14"/>
                <a:gd name="T55" fmla="*/ -9 h 1072"/>
                <a:gd name="T56" fmla="+- 0 7144 6466"/>
                <a:gd name="T57" fmla="*/ T56 w 1072"/>
                <a:gd name="T58" fmla="+- 0 6 -14"/>
                <a:gd name="T59" fmla="*/ 6 h 1072"/>
                <a:gd name="T60" fmla="+- 0 7211 6466"/>
                <a:gd name="T61" fmla="*/ T60 w 1072"/>
                <a:gd name="T62" fmla="+- 0 28 -14"/>
                <a:gd name="T63" fmla="*/ 28 h 1072"/>
                <a:gd name="T64" fmla="+- 0 7273 6466"/>
                <a:gd name="T65" fmla="*/ T64 w 1072"/>
                <a:gd name="T66" fmla="+- 0 60 -14"/>
                <a:gd name="T67" fmla="*/ 60 h 1072"/>
                <a:gd name="T68" fmla="+- 0 7330 6466"/>
                <a:gd name="T69" fmla="*/ T68 w 1072"/>
                <a:gd name="T70" fmla="+- 0 98 -14"/>
                <a:gd name="T71" fmla="*/ 98 h 1072"/>
                <a:gd name="T72" fmla="+- 0 7381 6466"/>
                <a:gd name="T73" fmla="*/ T72 w 1072"/>
                <a:gd name="T74" fmla="+- 0 143 -14"/>
                <a:gd name="T75" fmla="*/ 143 h 1072"/>
                <a:gd name="T76" fmla="+- 0 7426 6466"/>
                <a:gd name="T77" fmla="*/ T76 w 1072"/>
                <a:gd name="T78" fmla="+- 0 195 -14"/>
                <a:gd name="T79" fmla="*/ 195 h 1072"/>
                <a:gd name="T80" fmla="+- 0 7465 6466"/>
                <a:gd name="T81" fmla="*/ T80 w 1072"/>
                <a:gd name="T82" fmla="+- 0 252 -14"/>
                <a:gd name="T83" fmla="*/ 252 h 1072"/>
                <a:gd name="T84" fmla="+- 0 7496 6466"/>
                <a:gd name="T85" fmla="*/ T84 w 1072"/>
                <a:gd name="T86" fmla="+- 0 314 -14"/>
                <a:gd name="T87" fmla="*/ 314 h 1072"/>
                <a:gd name="T88" fmla="+- 0 7519 6466"/>
                <a:gd name="T89" fmla="*/ T88 w 1072"/>
                <a:gd name="T90" fmla="+- 0 380 -14"/>
                <a:gd name="T91" fmla="*/ 380 h 1072"/>
                <a:gd name="T92" fmla="+- 0 7533 6466"/>
                <a:gd name="T93" fmla="*/ T92 w 1072"/>
                <a:gd name="T94" fmla="+- 0 449 -14"/>
                <a:gd name="T95" fmla="*/ 449 h 1072"/>
                <a:gd name="T96" fmla="+- 0 7538 6466"/>
                <a:gd name="T97" fmla="*/ T96 w 1072"/>
                <a:gd name="T98" fmla="+- 0 522 -14"/>
                <a:gd name="T99" fmla="*/ 522 h 1072"/>
                <a:gd name="T100" fmla="+- 0 7533 6466"/>
                <a:gd name="T101" fmla="*/ T100 w 1072"/>
                <a:gd name="T102" fmla="+- 0 595 -14"/>
                <a:gd name="T103" fmla="*/ 595 h 1072"/>
                <a:gd name="T104" fmla="+- 0 7519 6466"/>
                <a:gd name="T105" fmla="*/ T104 w 1072"/>
                <a:gd name="T106" fmla="+- 0 665 -14"/>
                <a:gd name="T107" fmla="*/ 665 h 1072"/>
                <a:gd name="T108" fmla="+- 0 7496 6466"/>
                <a:gd name="T109" fmla="*/ T108 w 1072"/>
                <a:gd name="T110" fmla="+- 0 731 -14"/>
                <a:gd name="T111" fmla="*/ 731 h 1072"/>
                <a:gd name="T112" fmla="+- 0 7465 6466"/>
                <a:gd name="T113" fmla="*/ T112 w 1072"/>
                <a:gd name="T114" fmla="+- 0 793 -14"/>
                <a:gd name="T115" fmla="*/ 793 h 1072"/>
                <a:gd name="T116" fmla="+- 0 7426 6466"/>
                <a:gd name="T117" fmla="*/ T116 w 1072"/>
                <a:gd name="T118" fmla="+- 0 850 -14"/>
                <a:gd name="T119" fmla="*/ 850 h 1072"/>
                <a:gd name="T120" fmla="+- 0 7381 6466"/>
                <a:gd name="T121" fmla="*/ T120 w 1072"/>
                <a:gd name="T122" fmla="+- 0 901 -14"/>
                <a:gd name="T123" fmla="*/ 901 h 1072"/>
                <a:gd name="T124" fmla="+- 0 7330 6466"/>
                <a:gd name="T125" fmla="*/ T124 w 1072"/>
                <a:gd name="T126" fmla="+- 0 946 -14"/>
                <a:gd name="T127" fmla="*/ 946 h 1072"/>
                <a:gd name="T128" fmla="+- 0 7273 6466"/>
                <a:gd name="T129" fmla="*/ T128 w 1072"/>
                <a:gd name="T130" fmla="+- 0 985 -14"/>
                <a:gd name="T131" fmla="*/ 985 h 1072"/>
                <a:gd name="T132" fmla="+- 0 7211 6466"/>
                <a:gd name="T133" fmla="*/ T132 w 1072"/>
                <a:gd name="T134" fmla="+- 0 1016 -14"/>
                <a:gd name="T135" fmla="*/ 1016 h 1072"/>
                <a:gd name="T136" fmla="+- 0 7144 6466"/>
                <a:gd name="T137" fmla="*/ T136 w 1072"/>
                <a:gd name="T138" fmla="+- 0 1039 -14"/>
                <a:gd name="T139" fmla="*/ 1039 h 1072"/>
                <a:gd name="T140" fmla="+- 0 7075 6466"/>
                <a:gd name="T141" fmla="*/ T140 w 1072"/>
                <a:gd name="T142" fmla="+- 0 1053 -14"/>
                <a:gd name="T143" fmla="*/ 1053 h 1072"/>
                <a:gd name="T144" fmla="+- 0 7002 6466"/>
                <a:gd name="T145" fmla="*/ T144 w 1072"/>
                <a:gd name="T146" fmla="+- 0 1058 -14"/>
                <a:gd name="T147" fmla="*/ 1058 h 1072"/>
                <a:gd name="T148" fmla="+- 0 6929 6466"/>
                <a:gd name="T149" fmla="*/ T148 w 1072"/>
                <a:gd name="T150" fmla="+- 0 1053 -14"/>
                <a:gd name="T151" fmla="*/ 1053 h 1072"/>
                <a:gd name="T152" fmla="+- 0 6860 6466"/>
                <a:gd name="T153" fmla="*/ T152 w 1072"/>
                <a:gd name="T154" fmla="+- 0 1039 -14"/>
                <a:gd name="T155" fmla="*/ 1039 h 1072"/>
                <a:gd name="T156" fmla="+- 0 6793 6466"/>
                <a:gd name="T157" fmla="*/ T156 w 1072"/>
                <a:gd name="T158" fmla="+- 0 1016 -14"/>
                <a:gd name="T159" fmla="*/ 1016 h 1072"/>
                <a:gd name="T160" fmla="+- 0 6731 6466"/>
                <a:gd name="T161" fmla="*/ T160 w 1072"/>
                <a:gd name="T162" fmla="+- 0 985 -14"/>
                <a:gd name="T163" fmla="*/ 985 h 1072"/>
                <a:gd name="T164" fmla="+- 0 6674 6466"/>
                <a:gd name="T165" fmla="*/ T164 w 1072"/>
                <a:gd name="T166" fmla="+- 0 946 -14"/>
                <a:gd name="T167" fmla="*/ 946 h 1072"/>
                <a:gd name="T168" fmla="+- 0 6623 6466"/>
                <a:gd name="T169" fmla="*/ T168 w 1072"/>
                <a:gd name="T170" fmla="+- 0 901 -14"/>
                <a:gd name="T171" fmla="*/ 901 h 1072"/>
                <a:gd name="T172" fmla="+- 0 6578 6466"/>
                <a:gd name="T173" fmla="*/ T172 w 1072"/>
                <a:gd name="T174" fmla="+- 0 850 -14"/>
                <a:gd name="T175" fmla="*/ 850 h 1072"/>
                <a:gd name="T176" fmla="+- 0 6539 6466"/>
                <a:gd name="T177" fmla="*/ T176 w 1072"/>
                <a:gd name="T178" fmla="+- 0 793 -14"/>
                <a:gd name="T179" fmla="*/ 793 h 1072"/>
                <a:gd name="T180" fmla="+- 0 6508 6466"/>
                <a:gd name="T181" fmla="*/ T180 w 1072"/>
                <a:gd name="T182" fmla="+- 0 731 -14"/>
                <a:gd name="T183" fmla="*/ 731 h 1072"/>
                <a:gd name="T184" fmla="+- 0 6485 6466"/>
                <a:gd name="T185" fmla="*/ T184 w 1072"/>
                <a:gd name="T186" fmla="+- 0 665 -14"/>
                <a:gd name="T187" fmla="*/ 665 h 1072"/>
                <a:gd name="T188" fmla="+- 0 6471 6466"/>
                <a:gd name="T189" fmla="*/ T188 w 1072"/>
                <a:gd name="T190" fmla="+- 0 595 -14"/>
                <a:gd name="T191" fmla="*/ 595 h 1072"/>
                <a:gd name="T192" fmla="+- 0 6466 6466"/>
                <a:gd name="T193" fmla="*/ T192 w 1072"/>
                <a:gd name="T194" fmla="+- 0 522 -14"/>
                <a:gd name="T195" fmla="*/ 522 h 10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72" h="1072">
                  <a:moveTo>
                    <a:pt x="0" y="536"/>
                  </a:moveTo>
                  <a:lnTo>
                    <a:pt x="5" y="463"/>
                  </a:lnTo>
                  <a:lnTo>
                    <a:pt x="19" y="394"/>
                  </a:lnTo>
                  <a:lnTo>
                    <a:pt x="42" y="328"/>
                  </a:lnTo>
                  <a:lnTo>
                    <a:pt x="73" y="266"/>
                  </a:lnTo>
                  <a:lnTo>
                    <a:pt x="112" y="209"/>
                  </a:lnTo>
                  <a:lnTo>
                    <a:pt x="157" y="157"/>
                  </a:lnTo>
                  <a:lnTo>
                    <a:pt x="208" y="112"/>
                  </a:lnTo>
                  <a:lnTo>
                    <a:pt x="265" y="74"/>
                  </a:lnTo>
                  <a:lnTo>
                    <a:pt x="327" y="42"/>
                  </a:lnTo>
                  <a:lnTo>
                    <a:pt x="394" y="20"/>
                  </a:lnTo>
                  <a:lnTo>
                    <a:pt x="463" y="5"/>
                  </a:lnTo>
                  <a:lnTo>
                    <a:pt x="536" y="0"/>
                  </a:lnTo>
                  <a:lnTo>
                    <a:pt x="609" y="5"/>
                  </a:lnTo>
                  <a:lnTo>
                    <a:pt x="678" y="20"/>
                  </a:lnTo>
                  <a:lnTo>
                    <a:pt x="745" y="42"/>
                  </a:lnTo>
                  <a:lnTo>
                    <a:pt x="807" y="74"/>
                  </a:lnTo>
                  <a:lnTo>
                    <a:pt x="864" y="112"/>
                  </a:lnTo>
                  <a:lnTo>
                    <a:pt x="915" y="157"/>
                  </a:lnTo>
                  <a:lnTo>
                    <a:pt x="960" y="209"/>
                  </a:lnTo>
                  <a:lnTo>
                    <a:pt x="999" y="266"/>
                  </a:lnTo>
                  <a:lnTo>
                    <a:pt x="1030" y="328"/>
                  </a:lnTo>
                  <a:lnTo>
                    <a:pt x="1053" y="394"/>
                  </a:lnTo>
                  <a:lnTo>
                    <a:pt x="1067" y="463"/>
                  </a:lnTo>
                  <a:lnTo>
                    <a:pt x="1072" y="536"/>
                  </a:lnTo>
                  <a:lnTo>
                    <a:pt x="1067" y="609"/>
                  </a:lnTo>
                  <a:lnTo>
                    <a:pt x="1053" y="679"/>
                  </a:lnTo>
                  <a:lnTo>
                    <a:pt x="1030" y="745"/>
                  </a:lnTo>
                  <a:lnTo>
                    <a:pt x="999" y="807"/>
                  </a:lnTo>
                  <a:lnTo>
                    <a:pt x="960" y="864"/>
                  </a:lnTo>
                  <a:lnTo>
                    <a:pt x="915" y="915"/>
                  </a:lnTo>
                  <a:lnTo>
                    <a:pt x="864" y="960"/>
                  </a:lnTo>
                  <a:lnTo>
                    <a:pt x="807" y="999"/>
                  </a:lnTo>
                  <a:lnTo>
                    <a:pt x="745" y="1030"/>
                  </a:lnTo>
                  <a:lnTo>
                    <a:pt x="678" y="1053"/>
                  </a:lnTo>
                  <a:lnTo>
                    <a:pt x="609" y="1067"/>
                  </a:lnTo>
                  <a:lnTo>
                    <a:pt x="536" y="1072"/>
                  </a:lnTo>
                  <a:lnTo>
                    <a:pt x="463" y="1067"/>
                  </a:lnTo>
                  <a:lnTo>
                    <a:pt x="394" y="1053"/>
                  </a:lnTo>
                  <a:lnTo>
                    <a:pt x="327" y="1030"/>
                  </a:lnTo>
                  <a:lnTo>
                    <a:pt x="265" y="999"/>
                  </a:lnTo>
                  <a:lnTo>
                    <a:pt x="208" y="960"/>
                  </a:lnTo>
                  <a:lnTo>
                    <a:pt x="157" y="915"/>
                  </a:lnTo>
                  <a:lnTo>
                    <a:pt x="112" y="864"/>
                  </a:lnTo>
                  <a:lnTo>
                    <a:pt x="73" y="807"/>
                  </a:lnTo>
                  <a:lnTo>
                    <a:pt x="42" y="745"/>
                  </a:lnTo>
                  <a:lnTo>
                    <a:pt x="19" y="679"/>
                  </a:lnTo>
                  <a:lnTo>
                    <a:pt x="5" y="609"/>
                  </a:lnTo>
                  <a:lnTo>
                    <a:pt x="0" y="53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10" name="Picture 14" descr="Oval">
              <a:extLst>
                <a:ext uri="{FF2B5EF4-FFF2-40B4-BE49-F238E27FC236}">
                  <a16:creationId xmlns:a16="http://schemas.microsoft.com/office/drawing/2014/main" id="{E203AE3F-A442-4B33-8D1C-C8642DBF8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 y="1395"/>
              <a:ext cx="1072" cy="1072"/>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13">
              <a:extLst>
                <a:ext uri="{FF2B5EF4-FFF2-40B4-BE49-F238E27FC236}">
                  <a16:creationId xmlns:a16="http://schemas.microsoft.com/office/drawing/2014/main" id="{DD8B9F57-D359-44C9-B9B6-B9B33F838505}"/>
                </a:ext>
              </a:extLst>
            </p:cNvPr>
            <p:cNvSpPr>
              <a:spLocks/>
            </p:cNvSpPr>
            <p:nvPr/>
          </p:nvSpPr>
          <p:spPr bwMode="auto">
            <a:xfrm>
              <a:off x="6466" y="1395"/>
              <a:ext cx="1072" cy="1072"/>
            </a:xfrm>
            <a:custGeom>
              <a:avLst/>
              <a:gdLst>
                <a:gd name="T0" fmla="+- 0 6466 6466"/>
                <a:gd name="T1" fmla="*/ T0 w 1072"/>
                <a:gd name="T2" fmla="+- 0 1932 1396"/>
                <a:gd name="T3" fmla="*/ 1932 h 1072"/>
                <a:gd name="T4" fmla="+- 0 6471 6466"/>
                <a:gd name="T5" fmla="*/ T4 w 1072"/>
                <a:gd name="T6" fmla="+- 0 1859 1396"/>
                <a:gd name="T7" fmla="*/ 1859 h 1072"/>
                <a:gd name="T8" fmla="+- 0 6485 6466"/>
                <a:gd name="T9" fmla="*/ T8 w 1072"/>
                <a:gd name="T10" fmla="+- 0 1789 1396"/>
                <a:gd name="T11" fmla="*/ 1789 h 1072"/>
                <a:gd name="T12" fmla="+- 0 6508 6466"/>
                <a:gd name="T13" fmla="*/ T12 w 1072"/>
                <a:gd name="T14" fmla="+- 0 1723 1396"/>
                <a:gd name="T15" fmla="*/ 1723 h 1072"/>
                <a:gd name="T16" fmla="+- 0 6539 6466"/>
                <a:gd name="T17" fmla="*/ T16 w 1072"/>
                <a:gd name="T18" fmla="+- 0 1661 1396"/>
                <a:gd name="T19" fmla="*/ 1661 h 1072"/>
                <a:gd name="T20" fmla="+- 0 6578 6466"/>
                <a:gd name="T21" fmla="*/ T20 w 1072"/>
                <a:gd name="T22" fmla="+- 0 1604 1396"/>
                <a:gd name="T23" fmla="*/ 1604 h 1072"/>
                <a:gd name="T24" fmla="+- 0 6623 6466"/>
                <a:gd name="T25" fmla="*/ T24 w 1072"/>
                <a:gd name="T26" fmla="+- 0 1553 1396"/>
                <a:gd name="T27" fmla="*/ 1553 h 1072"/>
                <a:gd name="T28" fmla="+- 0 6674 6466"/>
                <a:gd name="T29" fmla="*/ T28 w 1072"/>
                <a:gd name="T30" fmla="+- 0 1508 1396"/>
                <a:gd name="T31" fmla="*/ 1508 h 1072"/>
                <a:gd name="T32" fmla="+- 0 6731 6466"/>
                <a:gd name="T33" fmla="*/ T32 w 1072"/>
                <a:gd name="T34" fmla="+- 0 1469 1396"/>
                <a:gd name="T35" fmla="*/ 1469 h 1072"/>
                <a:gd name="T36" fmla="+- 0 6793 6466"/>
                <a:gd name="T37" fmla="*/ T36 w 1072"/>
                <a:gd name="T38" fmla="+- 0 1438 1396"/>
                <a:gd name="T39" fmla="*/ 1438 h 1072"/>
                <a:gd name="T40" fmla="+- 0 6860 6466"/>
                <a:gd name="T41" fmla="*/ T40 w 1072"/>
                <a:gd name="T42" fmla="+- 0 1415 1396"/>
                <a:gd name="T43" fmla="*/ 1415 h 1072"/>
                <a:gd name="T44" fmla="+- 0 6929 6466"/>
                <a:gd name="T45" fmla="*/ T44 w 1072"/>
                <a:gd name="T46" fmla="+- 0 1401 1396"/>
                <a:gd name="T47" fmla="*/ 1401 h 1072"/>
                <a:gd name="T48" fmla="+- 0 7002 6466"/>
                <a:gd name="T49" fmla="*/ T48 w 1072"/>
                <a:gd name="T50" fmla="+- 0 1396 1396"/>
                <a:gd name="T51" fmla="*/ 1396 h 1072"/>
                <a:gd name="T52" fmla="+- 0 7075 6466"/>
                <a:gd name="T53" fmla="*/ T52 w 1072"/>
                <a:gd name="T54" fmla="+- 0 1401 1396"/>
                <a:gd name="T55" fmla="*/ 1401 h 1072"/>
                <a:gd name="T56" fmla="+- 0 7144 6466"/>
                <a:gd name="T57" fmla="*/ T56 w 1072"/>
                <a:gd name="T58" fmla="+- 0 1415 1396"/>
                <a:gd name="T59" fmla="*/ 1415 h 1072"/>
                <a:gd name="T60" fmla="+- 0 7211 6466"/>
                <a:gd name="T61" fmla="*/ T60 w 1072"/>
                <a:gd name="T62" fmla="+- 0 1438 1396"/>
                <a:gd name="T63" fmla="*/ 1438 h 1072"/>
                <a:gd name="T64" fmla="+- 0 7273 6466"/>
                <a:gd name="T65" fmla="*/ T64 w 1072"/>
                <a:gd name="T66" fmla="+- 0 1469 1396"/>
                <a:gd name="T67" fmla="*/ 1469 h 1072"/>
                <a:gd name="T68" fmla="+- 0 7330 6466"/>
                <a:gd name="T69" fmla="*/ T68 w 1072"/>
                <a:gd name="T70" fmla="+- 0 1508 1396"/>
                <a:gd name="T71" fmla="*/ 1508 h 1072"/>
                <a:gd name="T72" fmla="+- 0 7381 6466"/>
                <a:gd name="T73" fmla="*/ T72 w 1072"/>
                <a:gd name="T74" fmla="+- 0 1553 1396"/>
                <a:gd name="T75" fmla="*/ 1553 h 1072"/>
                <a:gd name="T76" fmla="+- 0 7426 6466"/>
                <a:gd name="T77" fmla="*/ T76 w 1072"/>
                <a:gd name="T78" fmla="+- 0 1604 1396"/>
                <a:gd name="T79" fmla="*/ 1604 h 1072"/>
                <a:gd name="T80" fmla="+- 0 7465 6466"/>
                <a:gd name="T81" fmla="*/ T80 w 1072"/>
                <a:gd name="T82" fmla="+- 0 1661 1396"/>
                <a:gd name="T83" fmla="*/ 1661 h 1072"/>
                <a:gd name="T84" fmla="+- 0 7496 6466"/>
                <a:gd name="T85" fmla="*/ T84 w 1072"/>
                <a:gd name="T86" fmla="+- 0 1723 1396"/>
                <a:gd name="T87" fmla="*/ 1723 h 1072"/>
                <a:gd name="T88" fmla="+- 0 7519 6466"/>
                <a:gd name="T89" fmla="*/ T88 w 1072"/>
                <a:gd name="T90" fmla="+- 0 1789 1396"/>
                <a:gd name="T91" fmla="*/ 1789 h 1072"/>
                <a:gd name="T92" fmla="+- 0 7533 6466"/>
                <a:gd name="T93" fmla="*/ T92 w 1072"/>
                <a:gd name="T94" fmla="+- 0 1859 1396"/>
                <a:gd name="T95" fmla="*/ 1859 h 1072"/>
                <a:gd name="T96" fmla="+- 0 7538 6466"/>
                <a:gd name="T97" fmla="*/ T96 w 1072"/>
                <a:gd name="T98" fmla="+- 0 1932 1396"/>
                <a:gd name="T99" fmla="*/ 1932 h 1072"/>
                <a:gd name="T100" fmla="+- 0 7533 6466"/>
                <a:gd name="T101" fmla="*/ T100 w 1072"/>
                <a:gd name="T102" fmla="+- 0 2005 1396"/>
                <a:gd name="T103" fmla="*/ 2005 h 1072"/>
                <a:gd name="T104" fmla="+- 0 7519 6466"/>
                <a:gd name="T105" fmla="*/ T104 w 1072"/>
                <a:gd name="T106" fmla="+- 0 2074 1396"/>
                <a:gd name="T107" fmla="*/ 2074 h 1072"/>
                <a:gd name="T108" fmla="+- 0 7496 6466"/>
                <a:gd name="T109" fmla="*/ T108 w 1072"/>
                <a:gd name="T110" fmla="+- 0 2140 1396"/>
                <a:gd name="T111" fmla="*/ 2140 h 1072"/>
                <a:gd name="T112" fmla="+- 0 7465 6466"/>
                <a:gd name="T113" fmla="*/ T112 w 1072"/>
                <a:gd name="T114" fmla="+- 0 2202 1396"/>
                <a:gd name="T115" fmla="*/ 2202 h 1072"/>
                <a:gd name="T116" fmla="+- 0 7426 6466"/>
                <a:gd name="T117" fmla="*/ T116 w 1072"/>
                <a:gd name="T118" fmla="+- 0 2259 1396"/>
                <a:gd name="T119" fmla="*/ 2259 h 1072"/>
                <a:gd name="T120" fmla="+- 0 7381 6466"/>
                <a:gd name="T121" fmla="*/ T120 w 1072"/>
                <a:gd name="T122" fmla="+- 0 2311 1396"/>
                <a:gd name="T123" fmla="*/ 2311 h 1072"/>
                <a:gd name="T124" fmla="+- 0 7330 6466"/>
                <a:gd name="T125" fmla="*/ T124 w 1072"/>
                <a:gd name="T126" fmla="+- 0 2356 1396"/>
                <a:gd name="T127" fmla="*/ 2356 h 1072"/>
                <a:gd name="T128" fmla="+- 0 7273 6466"/>
                <a:gd name="T129" fmla="*/ T128 w 1072"/>
                <a:gd name="T130" fmla="+- 0 2395 1396"/>
                <a:gd name="T131" fmla="*/ 2395 h 1072"/>
                <a:gd name="T132" fmla="+- 0 7211 6466"/>
                <a:gd name="T133" fmla="*/ T132 w 1072"/>
                <a:gd name="T134" fmla="+- 0 2426 1396"/>
                <a:gd name="T135" fmla="*/ 2426 h 1072"/>
                <a:gd name="T136" fmla="+- 0 7144 6466"/>
                <a:gd name="T137" fmla="*/ T136 w 1072"/>
                <a:gd name="T138" fmla="+- 0 2449 1396"/>
                <a:gd name="T139" fmla="*/ 2449 h 1072"/>
                <a:gd name="T140" fmla="+- 0 7075 6466"/>
                <a:gd name="T141" fmla="*/ T140 w 1072"/>
                <a:gd name="T142" fmla="+- 0 2463 1396"/>
                <a:gd name="T143" fmla="*/ 2463 h 1072"/>
                <a:gd name="T144" fmla="+- 0 7002 6466"/>
                <a:gd name="T145" fmla="*/ T144 w 1072"/>
                <a:gd name="T146" fmla="+- 0 2468 1396"/>
                <a:gd name="T147" fmla="*/ 2468 h 1072"/>
                <a:gd name="T148" fmla="+- 0 6929 6466"/>
                <a:gd name="T149" fmla="*/ T148 w 1072"/>
                <a:gd name="T150" fmla="+- 0 2463 1396"/>
                <a:gd name="T151" fmla="*/ 2463 h 1072"/>
                <a:gd name="T152" fmla="+- 0 6860 6466"/>
                <a:gd name="T153" fmla="*/ T152 w 1072"/>
                <a:gd name="T154" fmla="+- 0 2449 1396"/>
                <a:gd name="T155" fmla="*/ 2449 h 1072"/>
                <a:gd name="T156" fmla="+- 0 6793 6466"/>
                <a:gd name="T157" fmla="*/ T156 w 1072"/>
                <a:gd name="T158" fmla="+- 0 2426 1396"/>
                <a:gd name="T159" fmla="*/ 2426 h 1072"/>
                <a:gd name="T160" fmla="+- 0 6731 6466"/>
                <a:gd name="T161" fmla="*/ T160 w 1072"/>
                <a:gd name="T162" fmla="+- 0 2395 1396"/>
                <a:gd name="T163" fmla="*/ 2395 h 1072"/>
                <a:gd name="T164" fmla="+- 0 6674 6466"/>
                <a:gd name="T165" fmla="*/ T164 w 1072"/>
                <a:gd name="T166" fmla="+- 0 2356 1396"/>
                <a:gd name="T167" fmla="*/ 2356 h 1072"/>
                <a:gd name="T168" fmla="+- 0 6623 6466"/>
                <a:gd name="T169" fmla="*/ T168 w 1072"/>
                <a:gd name="T170" fmla="+- 0 2311 1396"/>
                <a:gd name="T171" fmla="*/ 2311 h 1072"/>
                <a:gd name="T172" fmla="+- 0 6578 6466"/>
                <a:gd name="T173" fmla="*/ T172 w 1072"/>
                <a:gd name="T174" fmla="+- 0 2259 1396"/>
                <a:gd name="T175" fmla="*/ 2259 h 1072"/>
                <a:gd name="T176" fmla="+- 0 6539 6466"/>
                <a:gd name="T177" fmla="*/ T176 w 1072"/>
                <a:gd name="T178" fmla="+- 0 2202 1396"/>
                <a:gd name="T179" fmla="*/ 2202 h 1072"/>
                <a:gd name="T180" fmla="+- 0 6508 6466"/>
                <a:gd name="T181" fmla="*/ T180 w 1072"/>
                <a:gd name="T182" fmla="+- 0 2140 1396"/>
                <a:gd name="T183" fmla="*/ 2140 h 1072"/>
                <a:gd name="T184" fmla="+- 0 6485 6466"/>
                <a:gd name="T185" fmla="*/ T184 w 1072"/>
                <a:gd name="T186" fmla="+- 0 2074 1396"/>
                <a:gd name="T187" fmla="*/ 2074 h 1072"/>
                <a:gd name="T188" fmla="+- 0 6471 6466"/>
                <a:gd name="T189" fmla="*/ T188 w 1072"/>
                <a:gd name="T190" fmla="+- 0 2005 1396"/>
                <a:gd name="T191" fmla="*/ 2005 h 1072"/>
                <a:gd name="T192" fmla="+- 0 6466 6466"/>
                <a:gd name="T193" fmla="*/ T192 w 1072"/>
                <a:gd name="T194" fmla="+- 0 1932 1396"/>
                <a:gd name="T195" fmla="*/ 1932 h 10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72" h="1072">
                  <a:moveTo>
                    <a:pt x="0" y="536"/>
                  </a:moveTo>
                  <a:lnTo>
                    <a:pt x="5" y="463"/>
                  </a:lnTo>
                  <a:lnTo>
                    <a:pt x="19" y="393"/>
                  </a:lnTo>
                  <a:lnTo>
                    <a:pt x="42" y="327"/>
                  </a:lnTo>
                  <a:lnTo>
                    <a:pt x="73" y="265"/>
                  </a:lnTo>
                  <a:lnTo>
                    <a:pt x="112" y="208"/>
                  </a:lnTo>
                  <a:lnTo>
                    <a:pt x="157" y="157"/>
                  </a:lnTo>
                  <a:lnTo>
                    <a:pt x="208" y="112"/>
                  </a:lnTo>
                  <a:lnTo>
                    <a:pt x="265" y="73"/>
                  </a:lnTo>
                  <a:lnTo>
                    <a:pt x="327" y="42"/>
                  </a:lnTo>
                  <a:lnTo>
                    <a:pt x="394" y="19"/>
                  </a:lnTo>
                  <a:lnTo>
                    <a:pt x="463" y="5"/>
                  </a:lnTo>
                  <a:lnTo>
                    <a:pt x="536" y="0"/>
                  </a:lnTo>
                  <a:lnTo>
                    <a:pt x="609" y="5"/>
                  </a:lnTo>
                  <a:lnTo>
                    <a:pt x="678" y="19"/>
                  </a:lnTo>
                  <a:lnTo>
                    <a:pt x="745" y="42"/>
                  </a:lnTo>
                  <a:lnTo>
                    <a:pt x="807" y="73"/>
                  </a:lnTo>
                  <a:lnTo>
                    <a:pt x="864" y="112"/>
                  </a:lnTo>
                  <a:lnTo>
                    <a:pt x="915" y="157"/>
                  </a:lnTo>
                  <a:lnTo>
                    <a:pt x="960" y="208"/>
                  </a:lnTo>
                  <a:lnTo>
                    <a:pt x="999" y="265"/>
                  </a:lnTo>
                  <a:lnTo>
                    <a:pt x="1030" y="327"/>
                  </a:lnTo>
                  <a:lnTo>
                    <a:pt x="1053" y="393"/>
                  </a:lnTo>
                  <a:lnTo>
                    <a:pt x="1067" y="463"/>
                  </a:lnTo>
                  <a:lnTo>
                    <a:pt x="1072" y="536"/>
                  </a:lnTo>
                  <a:lnTo>
                    <a:pt x="1067" y="609"/>
                  </a:lnTo>
                  <a:lnTo>
                    <a:pt x="1053" y="678"/>
                  </a:lnTo>
                  <a:lnTo>
                    <a:pt x="1030" y="744"/>
                  </a:lnTo>
                  <a:lnTo>
                    <a:pt x="999" y="806"/>
                  </a:lnTo>
                  <a:lnTo>
                    <a:pt x="960" y="863"/>
                  </a:lnTo>
                  <a:lnTo>
                    <a:pt x="915" y="915"/>
                  </a:lnTo>
                  <a:lnTo>
                    <a:pt x="864" y="960"/>
                  </a:lnTo>
                  <a:lnTo>
                    <a:pt x="807" y="999"/>
                  </a:lnTo>
                  <a:lnTo>
                    <a:pt x="745" y="1030"/>
                  </a:lnTo>
                  <a:lnTo>
                    <a:pt x="678" y="1053"/>
                  </a:lnTo>
                  <a:lnTo>
                    <a:pt x="609" y="1067"/>
                  </a:lnTo>
                  <a:lnTo>
                    <a:pt x="536" y="1072"/>
                  </a:lnTo>
                  <a:lnTo>
                    <a:pt x="463" y="1067"/>
                  </a:lnTo>
                  <a:lnTo>
                    <a:pt x="394" y="1053"/>
                  </a:lnTo>
                  <a:lnTo>
                    <a:pt x="327" y="1030"/>
                  </a:lnTo>
                  <a:lnTo>
                    <a:pt x="265" y="999"/>
                  </a:lnTo>
                  <a:lnTo>
                    <a:pt x="208" y="960"/>
                  </a:lnTo>
                  <a:lnTo>
                    <a:pt x="157" y="915"/>
                  </a:lnTo>
                  <a:lnTo>
                    <a:pt x="112" y="863"/>
                  </a:lnTo>
                  <a:lnTo>
                    <a:pt x="73" y="806"/>
                  </a:lnTo>
                  <a:lnTo>
                    <a:pt x="42" y="744"/>
                  </a:lnTo>
                  <a:lnTo>
                    <a:pt x="19" y="678"/>
                  </a:lnTo>
                  <a:lnTo>
                    <a:pt x="5" y="609"/>
                  </a:lnTo>
                  <a:lnTo>
                    <a:pt x="0" y="53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8" name="Picture 12" descr="Oval">
              <a:extLst>
                <a:ext uri="{FF2B5EF4-FFF2-40B4-BE49-F238E27FC236}">
                  <a16:creationId xmlns:a16="http://schemas.microsoft.com/office/drawing/2014/main" id="{F80390C4-82C1-4314-97CD-063C1AA001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13" y="-14"/>
              <a:ext cx="1072" cy="1072"/>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11">
              <a:extLst>
                <a:ext uri="{FF2B5EF4-FFF2-40B4-BE49-F238E27FC236}">
                  <a16:creationId xmlns:a16="http://schemas.microsoft.com/office/drawing/2014/main" id="{1E6B3A0E-D2AA-42D8-82FC-4D23D4BD2475}"/>
                </a:ext>
              </a:extLst>
            </p:cNvPr>
            <p:cNvSpPr>
              <a:spLocks/>
            </p:cNvSpPr>
            <p:nvPr/>
          </p:nvSpPr>
          <p:spPr bwMode="auto">
            <a:xfrm>
              <a:off x="9413" y="-14"/>
              <a:ext cx="1072" cy="1072"/>
            </a:xfrm>
            <a:custGeom>
              <a:avLst/>
              <a:gdLst>
                <a:gd name="T0" fmla="+- 0 9414 9414"/>
                <a:gd name="T1" fmla="*/ T0 w 1072"/>
                <a:gd name="T2" fmla="+- 0 522 -14"/>
                <a:gd name="T3" fmla="*/ 522 h 1072"/>
                <a:gd name="T4" fmla="+- 0 9419 9414"/>
                <a:gd name="T5" fmla="*/ T4 w 1072"/>
                <a:gd name="T6" fmla="+- 0 449 -14"/>
                <a:gd name="T7" fmla="*/ 449 h 1072"/>
                <a:gd name="T8" fmla="+- 0 9433 9414"/>
                <a:gd name="T9" fmla="*/ T8 w 1072"/>
                <a:gd name="T10" fmla="+- 0 380 -14"/>
                <a:gd name="T11" fmla="*/ 380 h 1072"/>
                <a:gd name="T12" fmla="+- 0 9456 9414"/>
                <a:gd name="T13" fmla="*/ T12 w 1072"/>
                <a:gd name="T14" fmla="+- 0 314 -14"/>
                <a:gd name="T15" fmla="*/ 314 h 1072"/>
                <a:gd name="T16" fmla="+- 0 9487 9414"/>
                <a:gd name="T17" fmla="*/ T16 w 1072"/>
                <a:gd name="T18" fmla="+- 0 252 -14"/>
                <a:gd name="T19" fmla="*/ 252 h 1072"/>
                <a:gd name="T20" fmla="+- 0 9525 9414"/>
                <a:gd name="T21" fmla="*/ T20 w 1072"/>
                <a:gd name="T22" fmla="+- 0 195 -14"/>
                <a:gd name="T23" fmla="*/ 195 h 1072"/>
                <a:gd name="T24" fmla="+- 0 9571 9414"/>
                <a:gd name="T25" fmla="*/ T24 w 1072"/>
                <a:gd name="T26" fmla="+- 0 143 -14"/>
                <a:gd name="T27" fmla="*/ 143 h 1072"/>
                <a:gd name="T28" fmla="+- 0 9622 9414"/>
                <a:gd name="T29" fmla="*/ T28 w 1072"/>
                <a:gd name="T30" fmla="+- 0 98 -14"/>
                <a:gd name="T31" fmla="*/ 98 h 1072"/>
                <a:gd name="T32" fmla="+- 0 9679 9414"/>
                <a:gd name="T33" fmla="*/ T32 w 1072"/>
                <a:gd name="T34" fmla="+- 0 60 -14"/>
                <a:gd name="T35" fmla="*/ 60 h 1072"/>
                <a:gd name="T36" fmla="+- 0 9741 9414"/>
                <a:gd name="T37" fmla="*/ T36 w 1072"/>
                <a:gd name="T38" fmla="+- 0 28 -14"/>
                <a:gd name="T39" fmla="*/ 28 h 1072"/>
                <a:gd name="T40" fmla="+- 0 9807 9414"/>
                <a:gd name="T41" fmla="*/ T40 w 1072"/>
                <a:gd name="T42" fmla="+- 0 6 -14"/>
                <a:gd name="T43" fmla="*/ 6 h 1072"/>
                <a:gd name="T44" fmla="+- 0 9877 9414"/>
                <a:gd name="T45" fmla="*/ T44 w 1072"/>
                <a:gd name="T46" fmla="+- 0 -9 -14"/>
                <a:gd name="T47" fmla="*/ -9 h 1072"/>
                <a:gd name="T48" fmla="+- 0 9950 9414"/>
                <a:gd name="T49" fmla="*/ T48 w 1072"/>
                <a:gd name="T50" fmla="+- 0 -14 -14"/>
                <a:gd name="T51" fmla="*/ -14 h 1072"/>
                <a:gd name="T52" fmla="+- 0 10023 9414"/>
                <a:gd name="T53" fmla="*/ T52 w 1072"/>
                <a:gd name="T54" fmla="+- 0 -9 -14"/>
                <a:gd name="T55" fmla="*/ -9 h 1072"/>
                <a:gd name="T56" fmla="+- 0 10092 9414"/>
                <a:gd name="T57" fmla="*/ T56 w 1072"/>
                <a:gd name="T58" fmla="+- 0 6 -14"/>
                <a:gd name="T59" fmla="*/ 6 h 1072"/>
                <a:gd name="T60" fmla="+- 0 10158 9414"/>
                <a:gd name="T61" fmla="*/ T60 w 1072"/>
                <a:gd name="T62" fmla="+- 0 28 -14"/>
                <a:gd name="T63" fmla="*/ 28 h 1072"/>
                <a:gd name="T64" fmla="+- 0 10220 9414"/>
                <a:gd name="T65" fmla="*/ T64 w 1072"/>
                <a:gd name="T66" fmla="+- 0 60 -14"/>
                <a:gd name="T67" fmla="*/ 60 h 1072"/>
                <a:gd name="T68" fmla="+- 0 10277 9414"/>
                <a:gd name="T69" fmla="*/ T68 w 1072"/>
                <a:gd name="T70" fmla="+- 0 98 -14"/>
                <a:gd name="T71" fmla="*/ 98 h 1072"/>
                <a:gd name="T72" fmla="+- 0 10329 9414"/>
                <a:gd name="T73" fmla="*/ T72 w 1072"/>
                <a:gd name="T74" fmla="+- 0 143 -14"/>
                <a:gd name="T75" fmla="*/ 143 h 1072"/>
                <a:gd name="T76" fmla="+- 0 10374 9414"/>
                <a:gd name="T77" fmla="*/ T76 w 1072"/>
                <a:gd name="T78" fmla="+- 0 195 -14"/>
                <a:gd name="T79" fmla="*/ 195 h 1072"/>
                <a:gd name="T80" fmla="+- 0 10413 9414"/>
                <a:gd name="T81" fmla="*/ T80 w 1072"/>
                <a:gd name="T82" fmla="+- 0 252 -14"/>
                <a:gd name="T83" fmla="*/ 252 h 1072"/>
                <a:gd name="T84" fmla="+- 0 10444 9414"/>
                <a:gd name="T85" fmla="*/ T84 w 1072"/>
                <a:gd name="T86" fmla="+- 0 314 -14"/>
                <a:gd name="T87" fmla="*/ 314 h 1072"/>
                <a:gd name="T88" fmla="+- 0 10467 9414"/>
                <a:gd name="T89" fmla="*/ T88 w 1072"/>
                <a:gd name="T90" fmla="+- 0 380 -14"/>
                <a:gd name="T91" fmla="*/ 380 h 1072"/>
                <a:gd name="T92" fmla="+- 0 10481 9414"/>
                <a:gd name="T93" fmla="*/ T92 w 1072"/>
                <a:gd name="T94" fmla="+- 0 449 -14"/>
                <a:gd name="T95" fmla="*/ 449 h 1072"/>
                <a:gd name="T96" fmla="+- 0 10486 9414"/>
                <a:gd name="T97" fmla="*/ T96 w 1072"/>
                <a:gd name="T98" fmla="+- 0 522 -14"/>
                <a:gd name="T99" fmla="*/ 522 h 1072"/>
                <a:gd name="T100" fmla="+- 0 10481 9414"/>
                <a:gd name="T101" fmla="*/ T100 w 1072"/>
                <a:gd name="T102" fmla="+- 0 595 -14"/>
                <a:gd name="T103" fmla="*/ 595 h 1072"/>
                <a:gd name="T104" fmla="+- 0 10467 9414"/>
                <a:gd name="T105" fmla="*/ T104 w 1072"/>
                <a:gd name="T106" fmla="+- 0 665 -14"/>
                <a:gd name="T107" fmla="*/ 665 h 1072"/>
                <a:gd name="T108" fmla="+- 0 10444 9414"/>
                <a:gd name="T109" fmla="*/ T108 w 1072"/>
                <a:gd name="T110" fmla="+- 0 731 -14"/>
                <a:gd name="T111" fmla="*/ 731 h 1072"/>
                <a:gd name="T112" fmla="+- 0 10413 9414"/>
                <a:gd name="T113" fmla="*/ T112 w 1072"/>
                <a:gd name="T114" fmla="+- 0 793 -14"/>
                <a:gd name="T115" fmla="*/ 793 h 1072"/>
                <a:gd name="T116" fmla="+- 0 10374 9414"/>
                <a:gd name="T117" fmla="*/ T116 w 1072"/>
                <a:gd name="T118" fmla="+- 0 850 -14"/>
                <a:gd name="T119" fmla="*/ 850 h 1072"/>
                <a:gd name="T120" fmla="+- 0 10329 9414"/>
                <a:gd name="T121" fmla="*/ T120 w 1072"/>
                <a:gd name="T122" fmla="+- 0 901 -14"/>
                <a:gd name="T123" fmla="*/ 901 h 1072"/>
                <a:gd name="T124" fmla="+- 0 10277 9414"/>
                <a:gd name="T125" fmla="*/ T124 w 1072"/>
                <a:gd name="T126" fmla="+- 0 946 -14"/>
                <a:gd name="T127" fmla="*/ 946 h 1072"/>
                <a:gd name="T128" fmla="+- 0 10220 9414"/>
                <a:gd name="T129" fmla="*/ T128 w 1072"/>
                <a:gd name="T130" fmla="+- 0 985 -14"/>
                <a:gd name="T131" fmla="*/ 985 h 1072"/>
                <a:gd name="T132" fmla="+- 0 10158 9414"/>
                <a:gd name="T133" fmla="*/ T132 w 1072"/>
                <a:gd name="T134" fmla="+- 0 1016 -14"/>
                <a:gd name="T135" fmla="*/ 1016 h 1072"/>
                <a:gd name="T136" fmla="+- 0 10092 9414"/>
                <a:gd name="T137" fmla="*/ T136 w 1072"/>
                <a:gd name="T138" fmla="+- 0 1039 -14"/>
                <a:gd name="T139" fmla="*/ 1039 h 1072"/>
                <a:gd name="T140" fmla="+- 0 10023 9414"/>
                <a:gd name="T141" fmla="*/ T140 w 1072"/>
                <a:gd name="T142" fmla="+- 0 1053 -14"/>
                <a:gd name="T143" fmla="*/ 1053 h 1072"/>
                <a:gd name="T144" fmla="+- 0 9950 9414"/>
                <a:gd name="T145" fmla="*/ T144 w 1072"/>
                <a:gd name="T146" fmla="+- 0 1058 -14"/>
                <a:gd name="T147" fmla="*/ 1058 h 1072"/>
                <a:gd name="T148" fmla="+- 0 9877 9414"/>
                <a:gd name="T149" fmla="*/ T148 w 1072"/>
                <a:gd name="T150" fmla="+- 0 1053 -14"/>
                <a:gd name="T151" fmla="*/ 1053 h 1072"/>
                <a:gd name="T152" fmla="+- 0 9807 9414"/>
                <a:gd name="T153" fmla="*/ T152 w 1072"/>
                <a:gd name="T154" fmla="+- 0 1039 -14"/>
                <a:gd name="T155" fmla="*/ 1039 h 1072"/>
                <a:gd name="T156" fmla="+- 0 9741 9414"/>
                <a:gd name="T157" fmla="*/ T156 w 1072"/>
                <a:gd name="T158" fmla="+- 0 1016 -14"/>
                <a:gd name="T159" fmla="*/ 1016 h 1072"/>
                <a:gd name="T160" fmla="+- 0 9679 9414"/>
                <a:gd name="T161" fmla="*/ T160 w 1072"/>
                <a:gd name="T162" fmla="+- 0 985 -14"/>
                <a:gd name="T163" fmla="*/ 985 h 1072"/>
                <a:gd name="T164" fmla="+- 0 9622 9414"/>
                <a:gd name="T165" fmla="*/ T164 w 1072"/>
                <a:gd name="T166" fmla="+- 0 946 -14"/>
                <a:gd name="T167" fmla="*/ 946 h 1072"/>
                <a:gd name="T168" fmla="+- 0 9571 9414"/>
                <a:gd name="T169" fmla="*/ T168 w 1072"/>
                <a:gd name="T170" fmla="+- 0 901 -14"/>
                <a:gd name="T171" fmla="*/ 901 h 1072"/>
                <a:gd name="T172" fmla="+- 0 9525 9414"/>
                <a:gd name="T173" fmla="*/ T172 w 1072"/>
                <a:gd name="T174" fmla="+- 0 850 -14"/>
                <a:gd name="T175" fmla="*/ 850 h 1072"/>
                <a:gd name="T176" fmla="+- 0 9487 9414"/>
                <a:gd name="T177" fmla="*/ T176 w 1072"/>
                <a:gd name="T178" fmla="+- 0 793 -14"/>
                <a:gd name="T179" fmla="*/ 793 h 1072"/>
                <a:gd name="T180" fmla="+- 0 9456 9414"/>
                <a:gd name="T181" fmla="*/ T180 w 1072"/>
                <a:gd name="T182" fmla="+- 0 731 -14"/>
                <a:gd name="T183" fmla="*/ 731 h 1072"/>
                <a:gd name="T184" fmla="+- 0 9433 9414"/>
                <a:gd name="T185" fmla="*/ T184 w 1072"/>
                <a:gd name="T186" fmla="+- 0 665 -14"/>
                <a:gd name="T187" fmla="*/ 665 h 1072"/>
                <a:gd name="T188" fmla="+- 0 9419 9414"/>
                <a:gd name="T189" fmla="*/ T188 w 1072"/>
                <a:gd name="T190" fmla="+- 0 595 -14"/>
                <a:gd name="T191" fmla="*/ 595 h 1072"/>
                <a:gd name="T192" fmla="+- 0 9414 9414"/>
                <a:gd name="T193" fmla="*/ T192 w 1072"/>
                <a:gd name="T194" fmla="+- 0 522 -14"/>
                <a:gd name="T195" fmla="*/ 522 h 10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72" h="1072">
                  <a:moveTo>
                    <a:pt x="0" y="536"/>
                  </a:moveTo>
                  <a:lnTo>
                    <a:pt x="5" y="463"/>
                  </a:lnTo>
                  <a:lnTo>
                    <a:pt x="19" y="394"/>
                  </a:lnTo>
                  <a:lnTo>
                    <a:pt x="42" y="328"/>
                  </a:lnTo>
                  <a:lnTo>
                    <a:pt x="73" y="266"/>
                  </a:lnTo>
                  <a:lnTo>
                    <a:pt x="111" y="209"/>
                  </a:lnTo>
                  <a:lnTo>
                    <a:pt x="157" y="157"/>
                  </a:lnTo>
                  <a:lnTo>
                    <a:pt x="208" y="112"/>
                  </a:lnTo>
                  <a:lnTo>
                    <a:pt x="265" y="74"/>
                  </a:lnTo>
                  <a:lnTo>
                    <a:pt x="327" y="42"/>
                  </a:lnTo>
                  <a:lnTo>
                    <a:pt x="393" y="20"/>
                  </a:lnTo>
                  <a:lnTo>
                    <a:pt x="463" y="5"/>
                  </a:lnTo>
                  <a:lnTo>
                    <a:pt x="536" y="0"/>
                  </a:lnTo>
                  <a:lnTo>
                    <a:pt x="609" y="5"/>
                  </a:lnTo>
                  <a:lnTo>
                    <a:pt x="678" y="20"/>
                  </a:lnTo>
                  <a:lnTo>
                    <a:pt x="744" y="42"/>
                  </a:lnTo>
                  <a:lnTo>
                    <a:pt x="806" y="74"/>
                  </a:lnTo>
                  <a:lnTo>
                    <a:pt x="863" y="112"/>
                  </a:lnTo>
                  <a:lnTo>
                    <a:pt x="915" y="157"/>
                  </a:lnTo>
                  <a:lnTo>
                    <a:pt x="960" y="209"/>
                  </a:lnTo>
                  <a:lnTo>
                    <a:pt x="999" y="266"/>
                  </a:lnTo>
                  <a:lnTo>
                    <a:pt x="1030" y="328"/>
                  </a:lnTo>
                  <a:lnTo>
                    <a:pt x="1053" y="394"/>
                  </a:lnTo>
                  <a:lnTo>
                    <a:pt x="1067" y="463"/>
                  </a:lnTo>
                  <a:lnTo>
                    <a:pt x="1072" y="536"/>
                  </a:lnTo>
                  <a:lnTo>
                    <a:pt x="1067" y="609"/>
                  </a:lnTo>
                  <a:lnTo>
                    <a:pt x="1053" y="679"/>
                  </a:lnTo>
                  <a:lnTo>
                    <a:pt x="1030" y="745"/>
                  </a:lnTo>
                  <a:lnTo>
                    <a:pt x="999" y="807"/>
                  </a:lnTo>
                  <a:lnTo>
                    <a:pt x="960" y="864"/>
                  </a:lnTo>
                  <a:lnTo>
                    <a:pt x="915" y="915"/>
                  </a:lnTo>
                  <a:lnTo>
                    <a:pt x="863" y="960"/>
                  </a:lnTo>
                  <a:lnTo>
                    <a:pt x="806" y="999"/>
                  </a:lnTo>
                  <a:lnTo>
                    <a:pt x="744" y="1030"/>
                  </a:lnTo>
                  <a:lnTo>
                    <a:pt x="678" y="1053"/>
                  </a:lnTo>
                  <a:lnTo>
                    <a:pt x="609" y="1067"/>
                  </a:lnTo>
                  <a:lnTo>
                    <a:pt x="536" y="1072"/>
                  </a:lnTo>
                  <a:lnTo>
                    <a:pt x="463" y="1067"/>
                  </a:lnTo>
                  <a:lnTo>
                    <a:pt x="393" y="1053"/>
                  </a:lnTo>
                  <a:lnTo>
                    <a:pt x="327" y="1030"/>
                  </a:lnTo>
                  <a:lnTo>
                    <a:pt x="265" y="999"/>
                  </a:lnTo>
                  <a:lnTo>
                    <a:pt x="208" y="960"/>
                  </a:lnTo>
                  <a:lnTo>
                    <a:pt x="157" y="915"/>
                  </a:lnTo>
                  <a:lnTo>
                    <a:pt x="111" y="864"/>
                  </a:lnTo>
                  <a:lnTo>
                    <a:pt x="73" y="807"/>
                  </a:lnTo>
                  <a:lnTo>
                    <a:pt x="42" y="745"/>
                  </a:lnTo>
                  <a:lnTo>
                    <a:pt x="19" y="679"/>
                  </a:lnTo>
                  <a:lnTo>
                    <a:pt x="5" y="609"/>
                  </a:lnTo>
                  <a:lnTo>
                    <a:pt x="0" y="53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6" name="Picture 10" descr="Oval">
              <a:extLst>
                <a:ext uri="{FF2B5EF4-FFF2-40B4-BE49-F238E27FC236}">
                  <a16:creationId xmlns:a16="http://schemas.microsoft.com/office/drawing/2014/main" id="{122786BF-84FE-4178-95B9-C7CAEB2D4D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3" y="1395"/>
              <a:ext cx="1072" cy="1072"/>
            </a:xfrm>
            <a:prstGeom prst="rect">
              <a:avLst/>
            </a:prstGeom>
            <a:noFill/>
            <a:extLst>
              <a:ext uri="{909E8E84-426E-40DD-AFC4-6F175D3DCCD1}">
                <a14:hiddenFill xmlns:a14="http://schemas.microsoft.com/office/drawing/2010/main">
                  <a:solidFill>
                    <a:srgbClr val="FFFFFF"/>
                  </a:solidFill>
                </a14:hiddenFill>
              </a:ext>
            </a:extLst>
          </p:spPr>
        </p:pic>
        <p:sp>
          <p:nvSpPr>
            <p:cNvPr id="47" name="Freeform 9">
              <a:extLst>
                <a:ext uri="{FF2B5EF4-FFF2-40B4-BE49-F238E27FC236}">
                  <a16:creationId xmlns:a16="http://schemas.microsoft.com/office/drawing/2014/main" id="{1D861F40-E95F-4308-A0FC-9E02A8460FA4}"/>
                </a:ext>
              </a:extLst>
            </p:cNvPr>
            <p:cNvSpPr>
              <a:spLocks/>
            </p:cNvSpPr>
            <p:nvPr/>
          </p:nvSpPr>
          <p:spPr bwMode="auto">
            <a:xfrm>
              <a:off x="9413" y="1395"/>
              <a:ext cx="1072" cy="1072"/>
            </a:xfrm>
            <a:custGeom>
              <a:avLst/>
              <a:gdLst>
                <a:gd name="T0" fmla="+- 0 9414 9414"/>
                <a:gd name="T1" fmla="*/ T0 w 1072"/>
                <a:gd name="T2" fmla="+- 0 1932 1396"/>
                <a:gd name="T3" fmla="*/ 1932 h 1072"/>
                <a:gd name="T4" fmla="+- 0 9419 9414"/>
                <a:gd name="T5" fmla="*/ T4 w 1072"/>
                <a:gd name="T6" fmla="+- 0 1859 1396"/>
                <a:gd name="T7" fmla="*/ 1859 h 1072"/>
                <a:gd name="T8" fmla="+- 0 9433 9414"/>
                <a:gd name="T9" fmla="*/ T8 w 1072"/>
                <a:gd name="T10" fmla="+- 0 1789 1396"/>
                <a:gd name="T11" fmla="*/ 1789 h 1072"/>
                <a:gd name="T12" fmla="+- 0 9456 9414"/>
                <a:gd name="T13" fmla="*/ T12 w 1072"/>
                <a:gd name="T14" fmla="+- 0 1723 1396"/>
                <a:gd name="T15" fmla="*/ 1723 h 1072"/>
                <a:gd name="T16" fmla="+- 0 9487 9414"/>
                <a:gd name="T17" fmla="*/ T16 w 1072"/>
                <a:gd name="T18" fmla="+- 0 1661 1396"/>
                <a:gd name="T19" fmla="*/ 1661 h 1072"/>
                <a:gd name="T20" fmla="+- 0 9525 9414"/>
                <a:gd name="T21" fmla="*/ T20 w 1072"/>
                <a:gd name="T22" fmla="+- 0 1604 1396"/>
                <a:gd name="T23" fmla="*/ 1604 h 1072"/>
                <a:gd name="T24" fmla="+- 0 9571 9414"/>
                <a:gd name="T25" fmla="*/ T24 w 1072"/>
                <a:gd name="T26" fmla="+- 0 1553 1396"/>
                <a:gd name="T27" fmla="*/ 1553 h 1072"/>
                <a:gd name="T28" fmla="+- 0 9622 9414"/>
                <a:gd name="T29" fmla="*/ T28 w 1072"/>
                <a:gd name="T30" fmla="+- 0 1508 1396"/>
                <a:gd name="T31" fmla="*/ 1508 h 1072"/>
                <a:gd name="T32" fmla="+- 0 9679 9414"/>
                <a:gd name="T33" fmla="*/ T32 w 1072"/>
                <a:gd name="T34" fmla="+- 0 1469 1396"/>
                <a:gd name="T35" fmla="*/ 1469 h 1072"/>
                <a:gd name="T36" fmla="+- 0 9741 9414"/>
                <a:gd name="T37" fmla="*/ T36 w 1072"/>
                <a:gd name="T38" fmla="+- 0 1438 1396"/>
                <a:gd name="T39" fmla="*/ 1438 h 1072"/>
                <a:gd name="T40" fmla="+- 0 9807 9414"/>
                <a:gd name="T41" fmla="*/ T40 w 1072"/>
                <a:gd name="T42" fmla="+- 0 1415 1396"/>
                <a:gd name="T43" fmla="*/ 1415 h 1072"/>
                <a:gd name="T44" fmla="+- 0 9877 9414"/>
                <a:gd name="T45" fmla="*/ T44 w 1072"/>
                <a:gd name="T46" fmla="+- 0 1401 1396"/>
                <a:gd name="T47" fmla="*/ 1401 h 1072"/>
                <a:gd name="T48" fmla="+- 0 9950 9414"/>
                <a:gd name="T49" fmla="*/ T48 w 1072"/>
                <a:gd name="T50" fmla="+- 0 1396 1396"/>
                <a:gd name="T51" fmla="*/ 1396 h 1072"/>
                <a:gd name="T52" fmla="+- 0 10023 9414"/>
                <a:gd name="T53" fmla="*/ T52 w 1072"/>
                <a:gd name="T54" fmla="+- 0 1401 1396"/>
                <a:gd name="T55" fmla="*/ 1401 h 1072"/>
                <a:gd name="T56" fmla="+- 0 10092 9414"/>
                <a:gd name="T57" fmla="*/ T56 w 1072"/>
                <a:gd name="T58" fmla="+- 0 1415 1396"/>
                <a:gd name="T59" fmla="*/ 1415 h 1072"/>
                <a:gd name="T60" fmla="+- 0 10158 9414"/>
                <a:gd name="T61" fmla="*/ T60 w 1072"/>
                <a:gd name="T62" fmla="+- 0 1438 1396"/>
                <a:gd name="T63" fmla="*/ 1438 h 1072"/>
                <a:gd name="T64" fmla="+- 0 10220 9414"/>
                <a:gd name="T65" fmla="*/ T64 w 1072"/>
                <a:gd name="T66" fmla="+- 0 1469 1396"/>
                <a:gd name="T67" fmla="*/ 1469 h 1072"/>
                <a:gd name="T68" fmla="+- 0 10277 9414"/>
                <a:gd name="T69" fmla="*/ T68 w 1072"/>
                <a:gd name="T70" fmla="+- 0 1508 1396"/>
                <a:gd name="T71" fmla="*/ 1508 h 1072"/>
                <a:gd name="T72" fmla="+- 0 10329 9414"/>
                <a:gd name="T73" fmla="*/ T72 w 1072"/>
                <a:gd name="T74" fmla="+- 0 1553 1396"/>
                <a:gd name="T75" fmla="*/ 1553 h 1072"/>
                <a:gd name="T76" fmla="+- 0 10374 9414"/>
                <a:gd name="T77" fmla="*/ T76 w 1072"/>
                <a:gd name="T78" fmla="+- 0 1604 1396"/>
                <a:gd name="T79" fmla="*/ 1604 h 1072"/>
                <a:gd name="T80" fmla="+- 0 10413 9414"/>
                <a:gd name="T81" fmla="*/ T80 w 1072"/>
                <a:gd name="T82" fmla="+- 0 1661 1396"/>
                <a:gd name="T83" fmla="*/ 1661 h 1072"/>
                <a:gd name="T84" fmla="+- 0 10444 9414"/>
                <a:gd name="T85" fmla="*/ T84 w 1072"/>
                <a:gd name="T86" fmla="+- 0 1723 1396"/>
                <a:gd name="T87" fmla="*/ 1723 h 1072"/>
                <a:gd name="T88" fmla="+- 0 10467 9414"/>
                <a:gd name="T89" fmla="*/ T88 w 1072"/>
                <a:gd name="T90" fmla="+- 0 1789 1396"/>
                <a:gd name="T91" fmla="*/ 1789 h 1072"/>
                <a:gd name="T92" fmla="+- 0 10481 9414"/>
                <a:gd name="T93" fmla="*/ T92 w 1072"/>
                <a:gd name="T94" fmla="+- 0 1859 1396"/>
                <a:gd name="T95" fmla="*/ 1859 h 1072"/>
                <a:gd name="T96" fmla="+- 0 10486 9414"/>
                <a:gd name="T97" fmla="*/ T96 w 1072"/>
                <a:gd name="T98" fmla="+- 0 1932 1396"/>
                <a:gd name="T99" fmla="*/ 1932 h 1072"/>
                <a:gd name="T100" fmla="+- 0 10481 9414"/>
                <a:gd name="T101" fmla="*/ T100 w 1072"/>
                <a:gd name="T102" fmla="+- 0 2005 1396"/>
                <a:gd name="T103" fmla="*/ 2005 h 1072"/>
                <a:gd name="T104" fmla="+- 0 10467 9414"/>
                <a:gd name="T105" fmla="*/ T104 w 1072"/>
                <a:gd name="T106" fmla="+- 0 2074 1396"/>
                <a:gd name="T107" fmla="*/ 2074 h 1072"/>
                <a:gd name="T108" fmla="+- 0 10444 9414"/>
                <a:gd name="T109" fmla="*/ T108 w 1072"/>
                <a:gd name="T110" fmla="+- 0 2140 1396"/>
                <a:gd name="T111" fmla="*/ 2140 h 1072"/>
                <a:gd name="T112" fmla="+- 0 10413 9414"/>
                <a:gd name="T113" fmla="*/ T112 w 1072"/>
                <a:gd name="T114" fmla="+- 0 2202 1396"/>
                <a:gd name="T115" fmla="*/ 2202 h 1072"/>
                <a:gd name="T116" fmla="+- 0 10374 9414"/>
                <a:gd name="T117" fmla="*/ T116 w 1072"/>
                <a:gd name="T118" fmla="+- 0 2259 1396"/>
                <a:gd name="T119" fmla="*/ 2259 h 1072"/>
                <a:gd name="T120" fmla="+- 0 10329 9414"/>
                <a:gd name="T121" fmla="*/ T120 w 1072"/>
                <a:gd name="T122" fmla="+- 0 2311 1396"/>
                <a:gd name="T123" fmla="*/ 2311 h 1072"/>
                <a:gd name="T124" fmla="+- 0 10277 9414"/>
                <a:gd name="T125" fmla="*/ T124 w 1072"/>
                <a:gd name="T126" fmla="+- 0 2356 1396"/>
                <a:gd name="T127" fmla="*/ 2356 h 1072"/>
                <a:gd name="T128" fmla="+- 0 10220 9414"/>
                <a:gd name="T129" fmla="*/ T128 w 1072"/>
                <a:gd name="T130" fmla="+- 0 2395 1396"/>
                <a:gd name="T131" fmla="*/ 2395 h 1072"/>
                <a:gd name="T132" fmla="+- 0 10158 9414"/>
                <a:gd name="T133" fmla="*/ T132 w 1072"/>
                <a:gd name="T134" fmla="+- 0 2426 1396"/>
                <a:gd name="T135" fmla="*/ 2426 h 1072"/>
                <a:gd name="T136" fmla="+- 0 10092 9414"/>
                <a:gd name="T137" fmla="*/ T136 w 1072"/>
                <a:gd name="T138" fmla="+- 0 2449 1396"/>
                <a:gd name="T139" fmla="*/ 2449 h 1072"/>
                <a:gd name="T140" fmla="+- 0 10023 9414"/>
                <a:gd name="T141" fmla="*/ T140 w 1072"/>
                <a:gd name="T142" fmla="+- 0 2463 1396"/>
                <a:gd name="T143" fmla="*/ 2463 h 1072"/>
                <a:gd name="T144" fmla="+- 0 9950 9414"/>
                <a:gd name="T145" fmla="*/ T144 w 1072"/>
                <a:gd name="T146" fmla="+- 0 2468 1396"/>
                <a:gd name="T147" fmla="*/ 2468 h 1072"/>
                <a:gd name="T148" fmla="+- 0 9877 9414"/>
                <a:gd name="T149" fmla="*/ T148 w 1072"/>
                <a:gd name="T150" fmla="+- 0 2463 1396"/>
                <a:gd name="T151" fmla="*/ 2463 h 1072"/>
                <a:gd name="T152" fmla="+- 0 9807 9414"/>
                <a:gd name="T153" fmla="*/ T152 w 1072"/>
                <a:gd name="T154" fmla="+- 0 2449 1396"/>
                <a:gd name="T155" fmla="*/ 2449 h 1072"/>
                <a:gd name="T156" fmla="+- 0 9741 9414"/>
                <a:gd name="T157" fmla="*/ T156 w 1072"/>
                <a:gd name="T158" fmla="+- 0 2426 1396"/>
                <a:gd name="T159" fmla="*/ 2426 h 1072"/>
                <a:gd name="T160" fmla="+- 0 9679 9414"/>
                <a:gd name="T161" fmla="*/ T160 w 1072"/>
                <a:gd name="T162" fmla="+- 0 2395 1396"/>
                <a:gd name="T163" fmla="*/ 2395 h 1072"/>
                <a:gd name="T164" fmla="+- 0 9622 9414"/>
                <a:gd name="T165" fmla="*/ T164 w 1072"/>
                <a:gd name="T166" fmla="+- 0 2356 1396"/>
                <a:gd name="T167" fmla="*/ 2356 h 1072"/>
                <a:gd name="T168" fmla="+- 0 9571 9414"/>
                <a:gd name="T169" fmla="*/ T168 w 1072"/>
                <a:gd name="T170" fmla="+- 0 2311 1396"/>
                <a:gd name="T171" fmla="*/ 2311 h 1072"/>
                <a:gd name="T172" fmla="+- 0 9525 9414"/>
                <a:gd name="T173" fmla="*/ T172 w 1072"/>
                <a:gd name="T174" fmla="+- 0 2259 1396"/>
                <a:gd name="T175" fmla="*/ 2259 h 1072"/>
                <a:gd name="T176" fmla="+- 0 9487 9414"/>
                <a:gd name="T177" fmla="*/ T176 w 1072"/>
                <a:gd name="T178" fmla="+- 0 2202 1396"/>
                <a:gd name="T179" fmla="*/ 2202 h 1072"/>
                <a:gd name="T180" fmla="+- 0 9456 9414"/>
                <a:gd name="T181" fmla="*/ T180 w 1072"/>
                <a:gd name="T182" fmla="+- 0 2140 1396"/>
                <a:gd name="T183" fmla="*/ 2140 h 1072"/>
                <a:gd name="T184" fmla="+- 0 9433 9414"/>
                <a:gd name="T185" fmla="*/ T184 w 1072"/>
                <a:gd name="T186" fmla="+- 0 2074 1396"/>
                <a:gd name="T187" fmla="*/ 2074 h 1072"/>
                <a:gd name="T188" fmla="+- 0 9419 9414"/>
                <a:gd name="T189" fmla="*/ T188 w 1072"/>
                <a:gd name="T190" fmla="+- 0 2005 1396"/>
                <a:gd name="T191" fmla="*/ 2005 h 1072"/>
                <a:gd name="T192" fmla="+- 0 9414 9414"/>
                <a:gd name="T193" fmla="*/ T192 w 1072"/>
                <a:gd name="T194" fmla="+- 0 1932 1396"/>
                <a:gd name="T195" fmla="*/ 1932 h 10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72" h="1072">
                  <a:moveTo>
                    <a:pt x="0" y="536"/>
                  </a:moveTo>
                  <a:lnTo>
                    <a:pt x="5" y="463"/>
                  </a:lnTo>
                  <a:lnTo>
                    <a:pt x="19" y="393"/>
                  </a:lnTo>
                  <a:lnTo>
                    <a:pt x="42" y="327"/>
                  </a:lnTo>
                  <a:lnTo>
                    <a:pt x="73" y="265"/>
                  </a:lnTo>
                  <a:lnTo>
                    <a:pt x="111" y="208"/>
                  </a:lnTo>
                  <a:lnTo>
                    <a:pt x="157" y="157"/>
                  </a:lnTo>
                  <a:lnTo>
                    <a:pt x="208" y="112"/>
                  </a:lnTo>
                  <a:lnTo>
                    <a:pt x="265" y="73"/>
                  </a:lnTo>
                  <a:lnTo>
                    <a:pt x="327" y="42"/>
                  </a:lnTo>
                  <a:lnTo>
                    <a:pt x="393" y="19"/>
                  </a:lnTo>
                  <a:lnTo>
                    <a:pt x="463" y="5"/>
                  </a:lnTo>
                  <a:lnTo>
                    <a:pt x="536" y="0"/>
                  </a:lnTo>
                  <a:lnTo>
                    <a:pt x="609" y="5"/>
                  </a:lnTo>
                  <a:lnTo>
                    <a:pt x="678" y="19"/>
                  </a:lnTo>
                  <a:lnTo>
                    <a:pt x="744" y="42"/>
                  </a:lnTo>
                  <a:lnTo>
                    <a:pt x="806" y="73"/>
                  </a:lnTo>
                  <a:lnTo>
                    <a:pt x="863" y="112"/>
                  </a:lnTo>
                  <a:lnTo>
                    <a:pt x="915" y="157"/>
                  </a:lnTo>
                  <a:lnTo>
                    <a:pt x="960" y="208"/>
                  </a:lnTo>
                  <a:lnTo>
                    <a:pt x="999" y="265"/>
                  </a:lnTo>
                  <a:lnTo>
                    <a:pt x="1030" y="327"/>
                  </a:lnTo>
                  <a:lnTo>
                    <a:pt x="1053" y="393"/>
                  </a:lnTo>
                  <a:lnTo>
                    <a:pt x="1067" y="463"/>
                  </a:lnTo>
                  <a:lnTo>
                    <a:pt x="1072" y="536"/>
                  </a:lnTo>
                  <a:lnTo>
                    <a:pt x="1067" y="609"/>
                  </a:lnTo>
                  <a:lnTo>
                    <a:pt x="1053" y="678"/>
                  </a:lnTo>
                  <a:lnTo>
                    <a:pt x="1030" y="744"/>
                  </a:lnTo>
                  <a:lnTo>
                    <a:pt x="999" y="806"/>
                  </a:lnTo>
                  <a:lnTo>
                    <a:pt x="960" y="863"/>
                  </a:lnTo>
                  <a:lnTo>
                    <a:pt x="915" y="915"/>
                  </a:lnTo>
                  <a:lnTo>
                    <a:pt x="863" y="960"/>
                  </a:lnTo>
                  <a:lnTo>
                    <a:pt x="806" y="999"/>
                  </a:lnTo>
                  <a:lnTo>
                    <a:pt x="744" y="1030"/>
                  </a:lnTo>
                  <a:lnTo>
                    <a:pt x="678" y="1053"/>
                  </a:lnTo>
                  <a:lnTo>
                    <a:pt x="609" y="1067"/>
                  </a:lnTo>
                  <a:lnTo>
                    <a:pt x="536" y="1072"/>
                  </a:lnTo>
                  <a:lnTo>
                    <a:pt x="463" y="1067"/>
                  </a:lnTo>
                  <a:lnTo>
                    <a:pt x="393" y="1053"/>
                  </a:lnTo>
                  <a:lnTo>
                    <a:pt x="327" y="1030"/>
                  </a:lnTo>
                  <a:lnTo>
                    <a:pt x="265" y="999"/>
                  </a:lnTo>
                  <a:lnTo>
                    <a:pt x="208" y="960"/>
                  </a:lnTo>
                  <a:lnTo>
                    <a:pt x="157" y="915"/>
                  </a:lnTo>
                  <a:lnTo>
                    <a:pt x="111" y="863"/>
                  </a:lnTo>
                  <a:lnTo>
                    <a:pt x="73" y="806"/>
                  </a:lnTo>
                  <a:lnTo>
                    <a:pt x="42" y="744"/>
                  </a:lnTo>
                  <a:lnTo>
                    <a:pt x="19" y="678"/>
                  </a:lnTo>
                  <a:lnTo>
                    <a:pt x="5" y="609"/>
                  </a:lnTo>
                  <a:lnTo>
                    <a:pt x="0" y="536"/>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Text Box 8">
              <a:extLst>
                <a:ext uri="{FF2B5EF4-FFF2-40B4-BE49-F238E27FC236}">
                  <a16:creationId xmlns:a16="http://schemas.microsoft.com/office/drawing/2014/main" id="{8EFDC174-A0A1-4D02-8CFB-D3D2292FE5DC}"/>
                </a:ext>
              </a:extLst>
            </p:cNvPr>
            <p:cNvSpPr txBox="1">
              <a:spLocks noChangeArrowheads="1"/>
            </p:cNvSpPr>
            <p:nvPr/>
          </p:nvSpPr>
          <p:spPr bwMode="auto">
            <a:xfrm>
              <a:off x="6119" y="-1173"/>
              <a:ext cx="14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Arial" panose="020B0604020202020204" pitchFamily="34" charset="0"/>
                  <a:ea typeface="Calibri" panose="020F0502020204030204" pitchFamily="34" charset="0"/>
                  <a:cs typeface="Calibri" panose="020F0502020204030204" pitchFamily="34" charset="0"/>
                </a:rPr>
                <a:t>Joe Richardson</a:t>
              </a:r>
              <a:endParaRPr kumimoji="0" lang="en-US" altLang="en-US" sz="14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ea typeface="Calibri" panose="020F0502020204030204" pitchFamily="34" charset="0"/>
                  <a:cs typeface="Calibri" panose="020F0502020204030204" pitchFamily="34" charset="0"/>
                </a:rPr>
                <a:t>Strategic Executive Leader</a:t>
              </a:r>
              <a:endParaRPr kumimoji="0" lang="en-US" altLang="en-US" sz="1400" b="0" i="0" u="none" strike="noStrike" cap="none" normalizeH="0" baseline="0" dirty="0">
                <a:ln>
                  <a:noFill/>
                </a:ln>
                <a:effectLst/>
                <a:latin typeface="Arial" panose="020B0604020202020204" pitchFamily="34" charset="0"/>
              </a:endParaRPr>
            </a:p>
          </p:txBody>
        </p:sp>
        <p:sp>
          <p:nvSpPr>
            <p:cNvPr id="49" name="Text Box 7">
              <a:extLst>
                <a:ext uri="{FF2B5EF4-FFF2-40B4-BE49-F238E27FC236}">
                  <a16:creationId xmlns:a16="http://schemas.microsoft.com/office/drawing/2014/main" id="{C146968D-0CB1-4BE7-8897-70A4D915CAF5}"/>
                </a:ext>
              </a:extLst>
            </p:cNvPr>
            <p:cNvSpPr txBox="1">
              <a:spLocks noChangeArrowheads="1"/>
            </p:cNvSpPr>
            <p:nvPr/>
          </p:nvSpPr>
          <p:spPr bwMode="auto">
            <a:xfrm>
              <a:off x="1696" y="199"/>
              <a:ext cx="1000"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Arial" panose="020B0604020202020204" pitchFamily="34" charset="0"/>
                  <a:ea typeface="Calibri" panose="020F0502020204030204" pitchFamily="34" charset="0"/>
                  <a:cs typeface="Calibri" panose="020F0502020204030204" pitchFamily="34" charset="0"/>
                </a:rPr>
                <a:t>Denise Jay</a:t>
              </a:r>
              <a:endParaRPr kumimoji="0" lang="en-US" altLang="en-US" sz="14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ea typeface="Calibri" panose="020F0502020204030204" pitchFamily="34" charset="0"/>
                  <a:cs typeface="Calibri" panose="020F0502020204030204" pitchFamily="34" charset="0"/>
                </a:rPr>
                <a:t>Chief Finance Officer</a:t>
              </a:r>
              <a:endParaRPr kumimoji="0" lang="en-US" altLang="en-US" sz="1400" b="0" i="0" u="none" strike="noStrike" cap="none" normalizeH="0" baseline="0" dirty="0">
                <a:ln>
                  <a:noFill/>
                </a:ln>
                <a:effectLst/>
                <a:latin typeface="Arial" panose="020B0604020202020204" pitchFamily="34" charset="0"/>
              </a:endParaRPr>
            </a:p>
          </p:txBody>
        </p:sp>
        <p:sp>
          <p:nvSpPr>
            <p:cNvPr id="50" name="Text Box 6">
              <a:extLst>
                <a:ext uri="{FF2B5EF4-FFF2-40B4-BE49-F238E27FC236}">
                  <a16:creationId xmlns:a16="http://schemas.microsoft.com/office/drawing/2014/main" id="{E9EF8F37-F58C-4F77-9BD0-47105C492EE0}"/>
                </a:ext>
              </a:extLst>
            </p:cNvPr>
            <p:cNvSpPr txBox="1">
              <a:spLocks noChangeArrowheads="1"/>
            </p:cNvSpPr>
            <p:nvPr/>
          </p:nvSpPr>
          <p:spPr bwMode="auto">
            <a:xfrm>
              <a:off x="4645" y="138"/>
              <a:ext cx="1244" cy="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effectLst/>
                  <a:latin typeface="Arial" panose="020B0604020202020204" pitchFamily="34" charset="0"/>
                  <a:ea typeface="Calibri" panose="020F0502020204030204" pitchFamily="34" charset="0"/>
                  <a:cs typeface="Calibri" panose="020F0502020204030204" pitchFamily="34" charset="0"/>
                </a:rPr>
                <a:t>Ciran</a:t>
              </a:r>
              <a:r>
                <a:rPr kumimoji="0" lang="en-US" altLang="en-US" sz="1400" b="1" i="0" u="none" strike="noStrike" cap="none" normalizeH="0" baseline="0" dirty="0">
                  <a:ln>
                    <a:noFill/>
                  </a:ln>
                  <a:effectLst/>
                  <a:latin typeface="Arial" panose="020B0604020202020204" pitchFamily="34" charset="0"/>
                  <a:ea typeface="Calibri" panose="020F0502020204030204" pitchFamily="34" charset="0"/>
                  <a:cs typeface="Calibri" panose="020F0502020204030204" pitchFamily="34" charset="0"/>
                </a:rPr>
                <a:t> Stapleton</a:t>
              </a:r>
              <a:endParaRPr kumimoji="0" lang="en-US" altLang="en-US" sz="14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ea typeface="Calibri" panose="020F0502020204030204" pitchFamily="34" charset="0"/>
                  <a:cs typeface="Calibri" panose="020F0502020204030204" pitchFamily="34" charset="0"/>
                </a:rPr>
                <a:t>Executive School Improvement Coordinator</a:t>
              </a:r>
              <a:endParaRPr kumimoji="0" lang="en-US" altLang="en-US" sz="1400" b="0" i="0" u="none" strike="noStrike" cap="none" normalizeH="0" baseline="0" dirty="0">
                <a:ln>
                  <a:noFill/>
                </a:ln>
                <a:effectLst/>
                <a:latin typeface="Arial" panose="020B0604020202020204" pitchFamily="34" charset="0"/>
              </a:endParaRPr>
            </a:p>
          </p:txBody>
        </p:sp>
        <p:sp>
          <p:nvSpPr>
            <p:cNvPr id="51" name="Text Box 5">
              <a:extLst>
                <a:ext uri="{FF2B5EF4-FFF2-40B4-BE49-F238E27FC236}">
                  <a16:creationId xmlns:a16="http://schemas.microsoft.com/office/drawing/2014/main" id="{108B9218-791C-41FA-AFE9-B2DC2CA1F1D0}"/>
                </a:ext>
              </a:extLst>
            </p:cNvPr>
            <p:cNvSpPr txBox="1">
              <a:spLocks noChangeArrowheads="1"/>
            </p:cNvSpPr>
            <p:nvPr/>
          </p:nvSpPr>
          <p:spPr bwMode="auto">
            <a:xfrm>
              <a:off x="7593" y="237"/>
              <a:ext cx="125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Arial" panose="020B0604020202020204" pitchFamily="34" charset="0"/>
                  <a:ea typeface="Calibri" panose="020F0502020204030204" pitchFamily="34" charset="0"/>
                  <a:cs typeface="Calibri" panose="020F0502020204030204" pitchFamily="34" charset="0"/>
                </a:rPr>
                <a:t>Clark Campbell</a:t>
              </a:r>
              <a:endParaRPr kumimoji="0" lang="en-US" altLang="en-US" sz="14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ea typeface="Calibri" panose="020F0502020204030204" pitchFamily="34" charset="0"/>
                  <a:cs typeface="Calibri" panose="020F0502020204030204" pitchFamily="34" charset="0"/>
                </a:rPr>
                <a:t>Chief Operations Officer</a:t>
              </a:r>
              <a:endParaRPr kumimoji="0" lang="en-US" altLang="en-US" sz="1400" b="0" i="0" u="none" strike="noStrike" cap="none" normalizeH="0" baseline="0" dirty="0">
                <a:ln>
                  <a:noFill/>
                </a:ln>
                <a:effectLst/>
                <a:latin typeface="Arial" panose="020B0604020202020204" pitchFamily="34" charset="0"/>
              </a:endParaRPr>
            </a:p>
          </p:txBody>
        </p:sp>
        <p:sp>
          <p:nvSpPr>
            <p:cNvPr id="52" name="Text Box 4">
              <a:extLst>
                <a:ext uri="{FF2B5EF4-FFF2-40B4-BE49-F238E27FC236}">
                  <a16:creationId xmlns:a16="http://schemas.microsoft.com/office/drawing/2014/main" id="{0754D60C-469A-4406-A0BC-519D7F29B8A1}"/>
                </a:ext>
              </a:extLst>
            </p:cNvPr>
            <p:cNvSpPr txBox="1">
              <a:spLocks noChangeArrowheads="1"/>
            </p:cNvSpPr>
            <p:nvPr/>
          </p:nvSpPr>
          <p:spPr bwMode="auto">
            <a:xfrm>
              <a:off x="1696" y="1746"/>
              <a:ext cx="147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Finance and Human</a:t>
              </a:r>
              <a:endParaRPr kumimoji="0" lang="en-US" altLang="en-US"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Resources</a:t>
              </a:r>
              <a:endParaRPr kumimoji="0" lang="en-US" altLang="en-US" sz="1400" b="1" i="0" u="none" strike="noStrike" cap="none" normalizeH="0" baseline="0" dirty="0">
                <a:ln>
                  <a:noFill/>
                </a:ln>
                <a:solidFill>
                  <a:schemeClr val="tx1"/>
                </a:solidFill>
                <a:effectLst/>
                <a:latin typeface="Arial" panose="020B0604020202020204" pitchFamily="34" charset="0"/>
              </a:endParaRPr>
            </a:p>
          </p:txBody>
        </p:sp>
        <p:sp>
          <p:nvSpPr>
            <p:cNvPr id="53" name="Text Box 3">
              <a:extLst>
                <a:ext uri="{FF2B5EF4-FFF2-40B4-BE49-F238E27FC236}">
                  <a16:creationId xmlns:a16="http://schemas.microsoft.com/office/drawing/2014/main" id="{08232B9A-D5EF-4C7C-A638-97E8284E5EB5}"/>
                </a:ext>
              </a:extLst>
            </p:cNvPr>
            <p:cNvSpPr txBox="1">
              <a:spLocks noChangeArrowheads="1"/>
            </p:cNvSpPr>
            <p:nvPr/>
          </p:nvSpPr>
          <p:spPr bwMode="auto">
            <a:xfrm>
              <a:off x="4645" y="1746"/>
              <a:ext cx="1257"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ea typeface="Calibri" panose="020F0502020204030204" pitchFamily="34" charset="0"/>
                  <a:cs typeface="Calibri" panose="020F0502020204030204" pitchFamily="34" charset="0"/>
                </a:rPr>
                <a:t>Secondary Phase</a:t>
              </a:r>
              <a:endParaRPr kumimoji="0" lang="en-US" altLang="en-US" sz="14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ea typeface="Calibri" panose="020F0502020204030204" pitchFamily="34" charset="0"/>
                  <a:cs typeface="Calibri" panose="020F0502020204030204" pitchFamily="34" charset="0"/>
                </a:rPr>
                <a:t>Improvement</a:t>
              </a:r>
              <a:endParaRPr kumimoji="0" lang="en-US" altLang="en-US" sz="1400" b="0" i="0" u="none" strike="noStrike" cap="none" normalizeH="0" baseline="0" dirty="0">
                <a:ln>
                  <a:noFill/>
                </a:ln>
                <a:effectLst/>
                <a:latin typeface="Arial" panose="020B0604020202020204" pitchFamily="34" charset="0"/>
              </a:endParaRPr>
            </a:p>
          </p:txBody>
        </p:sp>
        <p:sp>
          <p:nvSpPr>
            <p:cNvPr id="54" name="Text Box 2">
              <a:extLst>
                <a:ext uri="{FF2B5EF4-FFF2-40B4-BE49-F238E27FC236}">
                  <a16:creationId xmlns:a16="http://schemas.microsoft.com/office/drawing/2014/main" id="{A5A336A4-7768-4319-B4D6-7C56009EC615}"/>
                </a:ext>
              </a:extLst>
            </p:cNvPr>
            <p:cNvSpPr txBox="1">
              <a:spLocks noChangeArrowheads="1"/>
            </p:cNvSpPr>
            <p:nvPr/>
          </p:nvSpPr>
          <p:spPr bwMode="auto">
            <a:xfrm>
              <a:off x="7593" y="1746"/>
              <a:ext cx="108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Estates, IT and</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Operations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grpSp>
      <p:sp>
        <p:nvSpPr>
          <p:cNvPr id="55" name="Rectangle 40">
            <a:extLst>
              <a:ext uri="{FF2B5EF4-FFF2-40B4-BE49-F238E27FC236}">
                <a16:creationId xmlns:a16="http://schemas.microsoft.com/office/drawing/2014/main" id="{C761080D-A93A-4BC4-A71C-8397D8D19EDB}"/>
              </a:ext>
            </a:extLst>
          </p:cNvPr>
          <p:cNvSpPr>
            <a:spLocks noChangeArrowheads="1"/>
          </p:cNvSpPr>
          <p:nvPr/>
        </p:nvSpPr>
        <p:spPr bwMode="auto">
          <a:xfrm>
            <a:off x="9047142" y="2376806"/>
            <a:ext cx="89382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1" i="0"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Box 65">
            <a:extLst>
              <a:ext uri="{FF2B5EF4-FFF2-40B4-BE49-F238E27FC236}">
                <a16:creationId xmlns:a16="http://schemas.microsoft.com/office/drawing/2014/main" id="{BA7EBBD6-039E-4277-AB03-527507085E29}"/>
              </a:ext>
            </a:extLst>
          </p:cNvPr>
          <p:cNvSpPr txBox="1"/>
          <p:nvPr/>
        </p:nvSpPr>
        <p:spPr>
          <a:xfrm>
            <a:off x="10674050" y="3558708"/>
            <a:ext cx="1517950" cy="116955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Calibri" panose="020F0502020204030204" pitchFamily="34" charset="0"/>
              </a:rPr>
              <a:t>Karen Armstrong</a:t>
            </a:r>
            <a:endParaRPr kumimoji="0" lang="en-GB" altLang="en-US" sz="1400" b="1"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Calibri" panose="020F0502020204030204" pitchFamily="34" charset="0"/>
              </a:rPr>
              <a:t>Head of Primary School Improvement</a:t>
            </a:r>
            <a:endParaRPr kumimoji="0" lang="en-GB" altLang="en-US" sz="1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58" name="Slide Number Placeholder 57">
            <a:extLst>
              <a:ext uri="{FF2B5EF4-FFF2-40B4-BE49-F238E27FC236}">
                <a16:creationId xmlns:a16="http://schemas.microsoft.com/office/drawing/2014/main" id="{096F2ADC-CC7F-4CAF-8696-1900CAAC3A0E}"/>
              </a:ext>
            </a:extLst>
          </p:cNvPr>
          <p:cNvSpPr>
            <a:spLocks noGrp="1"/>
          </p:cNvSpPr>
          <p:nvPr>
            <p:ph type="sldNum" sz="quarter" idx="12"/>
          </p:nvPr>
        </p:nvSpPr>
        <p:spPr/>
        <p:txBody>
          <a:bodyPr/>
          <a:lstStyle/>
          <a:p>
            <a:fld id="{9671332D-7312-4C94-81C2-3502CF7E4E3B}" type="slidenum">
              <a:rPr lang="en-GB" smtClean="0"/>
              <a:t>18</a:t>
            </a:fld>
            <a:endParaRPr lang="en-GB"/>
          </a:p>
        </p:txBody>
      </p:sp>
    </p:spTree>
    <p:extLst>
      <p:ext uri="{BB962C8B-B14F-4D97-AF65-F5344CB8AC3E}">
        <p14:creationId xmlns:p14="http://schemas.microsoft.com/office/powerpoint/2010/main" val="2620158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etal tic-tac-toe game pieces">
            <a:extLst>
              <a:ext uri="{FF2B5EF4-FFF2-40B4-BE49-F238E27FC236}">
                <a16:creationId xmlns:a16="http://schemas.microsoft.com/office/drawing/2014/main" id="{C0ABB685-2A3D-4617-B351-08B45DA9BA56}"/>
              </a:ext>
            </a:extLst>
          </p:cNvPr>
          <p:cNvPicPr>
            <a:picLocks noChangeAspect="1"/>
          </p:cNvPicPr>
          <p:nvPr/>
        </p:nvPicPr>
        <p:blipFill rotWithShape="1">
          <a:blip r:embed="rId2"/>
          <a:srcRect l="5132" r="823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235131" y="1678666"/>
            <a:ext cx="5290947" cy="3176587"/>
          </a:xfrm>
        </p:spPr>
        <p:txBody>
          <a:bodyPr vert="horz" lIns="91440" tIns="45720" rIns="91440" bIns="45720" rtlCol="0" anchor="b">
            <a:normAutofit/>
          </a:bodyPr>
          <a:lstStyle/>
          <a:p>
            <a:pPr algn="ctr"/>
            <a:r>
              <a:rPr lang="en-US" sz="5400" b="1" dirty="0">
                <a:solidFill>
                  <a:schemeClr val="tx1"/>
                </a:solidFill>
              </a:rPr>
              <a:t>What happens next?</a:t>
            </a:r>
          </a:p>
        </p:txBody>
      </p:sp>
      <p:sp>
        <p:nvSpPr>
          <p:cNvPr id="5" name="Slide Number Placeholder 4">
            <a:extLst>
              <a:ext uri="{FF2B5EF4-FFF2-40B4-BE49-F238E27FC236}">
                <a16:creationId xmlns:a16="http://schemas.microsoft.com/office/drawing/2014/main" id="{04396A5E-99FB-4CAE-9B70-7F5608B9D152}"/>
              </a:ext>
            </a:extLst>
          </p:cNvPr>
          <p:cNvSpPr>
            <a:spLocks noGrp="1"/>
          </p:cNvSpPr>
          <p:nvPr>
            <p:ph type="sldNum" sz="quarter" idx="12"/>
          </p:nvPr>
        </p:nvSpPr>
        <p:spPr/>
        <p:txBody>
          <a:bodyPr/>
          <a:lstStyle/>
          <a:p>
            <a:fld id="{9671332D-7312-4C94-81C2-3502CF7E4E3B}" type="slidenum">
              <a:rPr lang="en-GB" smtClean="0"/>
              <a:t>19</a:t>
            </a:fld>
            <a:endParaRPr lang="en-GB"/>
          </a:p>
        </p:txBody>
      </p:sp>
    </p:spTree>
    <p:extLst>
      <p:ext uri="{BB962C8B-B14F-4D97-AF65-F5344CB8AC3E}">
        <p14:creationId xmlns:p14="http://schemas.microsoft.com/office/powerpoint/2010/main" val="3806801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19" y="509215"/>
            <a:ext cx="9152429" cy="703216"/>
          </a:xfrm>
        </p:spPr>
        <p:txBody>
          <a:bodyPr>
            <a:normAutofit fontScale="90000"/>
          </a:bodyPr>
          <a:lstStyle/>
          <a:p>
            <a:pPr algn="ctr"/>
            <a:r>
              <a:rPr lang="en-GB" sz="4400" b="1" dirty="0">
                <a:solidFill>
                  <a:schemeClr val="tx1"/>
                </a:solidFill>
              </a:rPr>
              <a:t>Parent</a:t>
            </a:r>
            <a:r>
              <a:rPr lang="en-GB" sz="4400" b="1" cap="none" dirty="0">
                <a:solidFill>
                  <a:schemeClr val="tx1"/>
                </a:solidFill>
              </a:rPr>
              <a:t> Consultation Meeting</a:t>
            </a:r>
          </a:p>
        </p:txBody>
      </p:sp>
      <p:sp>
        <p:nvSpPr>
          <p:cNvPr id="3" name="Content Placeholder 2"/>
          <p:cNvSpPr>
            <a:spLocks noGrp="1"/>
          </p:cNvSpPr>
          <p:nvPr>
            <p:ph idx="1"/>
          </p:nvPr>
        </p:nvSpPr>
        <p:spPr>
          <a:xfrm>
            <a:off x="0" y="1498110"/>
            <a:ext cx="9980022" cy="5050471"/>
          </a:xfrm>
          <a:ln w="57150">
            <a:noFill/>
          </a:ln>
        </p:spPr>
        <p:txBody>
          <a:bodyPr>
            <a:normAutofit fontScale="92500" lnSpcReduction="20000"/>
          </a:bodyPr>
          <a:lstStyle/>
          <a:p>
            <a:pPr marL="269875" indent="0">
              <a:buNone/>
            </a:pPr>
            <a:endParaRPr lang="en-GB" sz="1900" b="1" dirty="0">
              <a:cs typeface="Arial" panose="020B0604020202020204" pitchFamily="34" charset="0"/>
            </a:endParaRPr>
          </a:p>
          <a:p>
            <a:pPr marL="1012825" indent="-742950">
              <a:buFont typeface="+mj-lt"/>
              <a:buAutoNum type="arabicPeriod"/>
            </a:pPr>
            <a:r>
              <a:rPr lang="en-GB" sz="3900" b="1" dirty="0">
                <a:solidFill>
                  <a:schemeClr val="accent1"/>
                </a:solidFill>
                <a:cs typeface="Arial" panose="020B0604020202020204" pitchFamily="34" charset="0"/>
              </a:rPr>
              <a:t>Welcome and Prayer (Chair of Governors)</a:t>
            </a:r>
          </a:p>
          <a:p>
            <a:pPr marL="1012825" indent="-742950">
              <a:spcBef>
                <a:spcPts val="0"/>
              </a:spcBef>
              <a:buFont typeface="+mj-lt"/>
              <a:buAutoNum type="arabicPeriod"/>
            </a:pPr>
            <a:endParaRPr lang="en-GB" sz="3900" b="1" dirty="0">
              <a:solidFill>
                <a:schemeClr val="accent1"/>
              </a:solidFill>
              <a:cs typeface="Arial" panose="020B0604020202020204" pitchFamily="34" charset="0"/>
            </a:endParaRPr>
          </a:p>
          <a:p>
            <a:pPr marL="1012825" indent="-742950">
              <a:spcBef>
                <a:spcPts val="0"/>
              </a:spcBef>
              <a:buFont typeface="+mj-lt"/>
              <a:buAutoNum type="arabicPeriod"/>
            </a:pPr>
            <a:r>
              <a:rPr lang="en-GB" sz="3900" b="1" dirty="0">
                <a:solidFill>
                  <a:schemeClr val="accent1"/>
                </a:solidFill>
                <a:cs typeface="Arial" panose="020B0604020202020204" pitchFamily="34" charset="0"/>
              </a:rPr>
              <a:t>Converting to academy status (Headteacher)</a:t>
            </a:r>
          </a:p>
          <a:p>
            <a:pPr marL="1012825" indent="-742950">
              <a:spcBef>
                <a:spcPts val="0"/>
              </a:spcBef>
              <a:buFont typeface="+mj-lt"/>
              <a:buAutoNum type="arabicPeriod"/>
            </a:pPr>
            <a:endParaRPr lang="en-GB" sz="3900" b="1" dirty="0">
              <a:solidFill>
                <a:schemeClr val="accent1"/>
              </a:solidFill>
              <a:cs typeface="Arial" panose="020B0604020202020204" pitchFamily="34" charset="0"/>
            </a:endParaRPr>
          </a:p>
          <a:p>
            <a:pPr marL="1012825" indent="-742950">
              <a:spcBef>
                <a:spcPts val="0"/>
              </a:spcBef>
              <a:buFont typeface="+mj-lt"/>
              <a:buAutoNum type="arabicPeriod"/>
            </a:pPr>
            <a:r>
              <a:rPr lang="en-GB" sz="3900" b="1" dirty="0">
                <a:solidFill>
                  <a:schemeClr val="accent1"/>
                </a:solidFill>
                <a:cs typeface="Arial" panose="020B0604020202020204" pitchFamily="34" charset="0"/>
              </a:rPr>
              <a:t>Joining St Thomas Catholic Academies Trust (Strategic Executive Lead)</a:t>
            </a:r>
          </a:p>
          <a:p>
            <a:pPr marL="1012825" indent="-742950">
              <a:spcBef>
                <a:spcPts val="0"/>
              </a:spcBef>
              <a:buFont typeface="+mj-lt"/>
              <a:buAutoNum type="arabicPeriod"/>
            </a:pPr>
            <a:endParaRPr lang="en-GB" sz="3900" b="1" dirty="0">
              <a:solidFill>
                <a:schemeClr val="accent1"/>
              </a:solidFill>
              <a:cs typeface="Arial" panose="020B0604020202020204" pitchFamily="34" charset="0"/>
            </a:endParaRPr>
          </a:p>
          <a:p>
            <a:pPr marL="1012825" indent="-742950">
              <a:spcBef>
                <a:spcPts val="0"/>
              </a:spcBef>
              <a:buFont typeface="+mj-lt"/>
              <a:buAutoNum type="arabicPeriod"/>
            </a:pPr>
            <a:r>
              <a:rPr lang="en-GB" sz="3900" b="1" dirty="0">
                <a:solidFill>
                  <a:schemeClr val="accent1"/>
                </a:solidFill>
                <a:cs typeface="Arial" panose="020B0604020202020204" pitchFamily="34" charset="0"/>
              </a:rPr>
              <a:t>Questions</a:t>
            </a:r>
          </a:p>
        </p:txBody>
      </p:sp>
      <p:sp>
        <p:nvSpPr>
          <p:cNvPr id="5" name="Slide Number Placeholder 4">
            <a:extLst>
              <a:ext uri="{FF2B5EF4-FFF2-40B4-BE49-F238E27FC236}">
                <a16:creationId xmlns:a16="http://schemas.microsoft.com/office/drawing/2014/main" id="{B9DA8523-88DB-4382-B3DF-3668A20BEF1D}"/>
              </a:ext>
            </a:extLst>
          </p:cNvPr>
          <p:cNvSpPr>
            <a:spLocks noGrp="1"/>
          </p:cNvSpPr>
          <p:nvPr>
            <p:ph type="sldNum" sz="quarter" idx="12"/>
          </p:nvPr>
        </p:nvSpPr>
        <p:spPr/>
        <p:txBody>
          <a:bodyPr/>
          <a:lstStyle/>
          <a:p>
            <a:fld id="{9671332D-7312-4C94-81C2-3502CF7E4E3B}" type="slidenum">
              <a:rPr lang="en-GB" smtClean="0"/>
              <a:t>2</a:t>
            </a:fld>
            <a:endParaRPr lang="en-GB"/>
          </a:p>
        </p:txBody>
      </p:sp>
    </p:spTree>
    <p:extLst>
      <p:ext uri="{BB962C8B-B14F-4D97-AF65-F5344CB8AC3E}">
        <p14:creationId xmlns:p14="http://schemas.microsoft.com/office/powerpoint/2010/main" val="147753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31" y="539931"/>
            <a:ext cx="8596668" cy="956650"/>
          </a:xfrm>
        </p:spPr>
        <p:txBody>
          <a:bodyPr>
            <a:normAutofit/>
          </a:bodyPr>
          <a:lstStyle/>
          <a:p>
            <a:pPr algn="ctr"/>
            <a:r>
              <a:rPr lang="en-GB" sz="4000" b="1" dirty="0">
                <a:solidFill>
                  <a:schemeClr val="tx1"/>
                </a:solidFill>
              </a:rPr>
              <a:t>What happens now?</a:t>
            </a:r>
          </a:p>
        </p:txBody>
      </p:sp>
      <p:sp>
        <p:nvSpPr>
          <p:cNvPr id="3" name="Content Placeholder 2"/>
          <p:cNvSpPr>
            <a:spLocks noGrp="1"/>
          </p:cNvSpPr>
          <p:nvPr>
            <p:ph idx="1"/>
          </p:nvPr>
        </p:nvSpPr>
        <p:spPr>
          <a:xfrm>
            <a:off x="572831" y="1588021"/>
            <a:ext cx="9390119" cy="5130642"/>
          </a:xfrm>
        </p:spPr>
        <p:txBody>
          <a:bodyPr>
            <a:normAutofit/>
          </a:bodyPr>
          <a:lstStyle/>
          <a:p>
            <a:pPr marL="457200" indent="-457200">
              <a:buClr>
                <a:schemeClr val="accent2"/>
              </a:buClr>
              <a:buSzPct val="100000"/>
              <a:buFont typeface="Wingdings" panose="05000000000000000000" pitchFamily="2" charset="2"/>
              <a:buChar char="§"/>
            </a:pPr>
            <a:r>
              <a:rPr lang="en-GB" sz="3200" b="1" dirty="0">
                <a:solidFill>
                  <a:schemeClr val="tx1"/>
                </a:solidFill>
              </a:rPr>
              <a:t>Consultation period runs between </a:t>
            </a:r>
            <a:r>
              <a:rPr lang="en-GB" sz="3200" b="1" u="sng" dirty="0">
                <a:solidFill>
                  <a:schemeClr val="tx1"/>
                </a:solidFill>
              </a:rPr>
              <a:t>Tuesday 4</a:t>
            </a:r>
            <a:r>
              <a:rPr lang="en-GB" sz="3200" b="1" u="sng" baseline="30000" dirty="0">
                <a:solidFill>
                  <a:schemeClr val="tx1"/>
                </a:solidFill>
              </a:rPr>
              <a:t>th</a:t>
            </a:r>
            <a:r>
              <a:rPr lang="en-GB" sz="3200" b="1" u="sng" dirty="0">
                <a:solidFill>
                  <a:schemeClr val="tx1"/>
                </a:solidFill>
              </a:rPr>
              <a:t> May and </a:t>
            </a:r>
            <a:r>
              <a:rPr lang="en-GB" sz="3200" b="1" u="sng" dirty="0" smtClean="0">
                <a:solidFill>
                  <a:schemeClr val="tx1"/>
                </a:solidFill>
              </a:rPr>
              <a:t>Thursday 10</a:t>
            </a:r>
            <a:r>
              <a:rPr lang="en-GB" sz="3200" b="1" u="sng" baseline="30000" dirty="0" smtClean="0">
                <a:solidFill>
                  <a:schemeClr val="tx1"/>
                </a:solidFill>
              </a:rPr>
              <a:t>th</a:t>
            </a:r>
            <a:r>
              <a:rPr lang="en-GB" sz="3200" b="1" u="sng" dirty="0" smtClean="0">
                <a:solidFill>
                  <a:schemeClr val="tx1"/>
                </a:solidFill>
              </a:rPr>
              <a:t> </a:t>
            </a:r>
            <a:r>
              <a:rPr lang="en-GB" sz="3200" b="1" u="sng" dirty="0">
                <a:solidFill>
                  <a:schemeClr val="tx1"/>
                </a:solidFill>
              </a:rPr>
              <a:t>June</a:t>
            </a:r>
          </a:p>
          <a:p>
            <a:pPr>
              <a:buClr>
                <a:schemeClr val="accent2"/>
              </a:buClr>
              <a:buSzPct val="100000"/>
              <a:buFont typeface="Wingdings" panose="05000000000000000000" pitchFamily="2" charset="2"/>
              <a:buChar char="§"/>
            </a:pPr>
            <a:r>
              <a:rPr lang="en-GB" sz="3200" b="1" dirty="0">
                <a:solidFill>
                  <a:schemeClr val="accent1"/>
                </a:solidFill>
              </a:rPr>
              <a:t>June / July – any changes arising during consultation will be considered by the Governing Body &amp; communicated to staff</a:t>
            </a:r>
          </a:p>
          <a:p>
            <a:pPr>
              <a:buClr>
                <a:schemeClr val="accent2"/>
              </a:buClr>
              <a:buSzPct val="100000"/>
              <a:buFont typeface="Wingdings" panose="05000000000000000000" pitchFamily="2" charset="2"/>
              <a:buChar char="§"/>
            </a:pPr>
            <a:r>
              <a:rPr lang="en-GB" sz="3200" b="1" dirty="0">
                <a:solidFill>
                  <a:schemeClr val="tx1"/>
                </a:solidFill>
              </a:rPr>
              <a:t>All employees of St Peter’s Primary in Marlow will transfer to St Thomas Catholic Academies Trust with effect </a:t>
            </a:r>
            <a:r>
              <a:rPr lang="en-GB" sz="3200" b="1" u="sng" dirty="0">
                <a:solidFill>
                  <a:schemeClr val="tx1"/>
                </a:solidFill>
              </a:rPr>
              <a:t>from 1</a:t>
            </a:r>
            <a:r>
              <a:rPr lang="en-GB" sz="3200" b="1" u="sng" baseline="30000" dirty="0">
                <a:solidFill>
                  <a:schemeClr val="tx1"/>
                </a:solidFill>
              </a:rPr>
              <a:t>st</a:t>
            </a:r>
            <a:r>
              <a:rPr lang="en-GB" sz="3200" b="1" u="sng" dirty="0">
                <a:solidFill>
                  <a:schemeClr val="tx1"/>
                </a:solidFill>
              </a:rPr>
              <a:t> December 2021.</a:t>
            </a:r>
          </a:p>
        </p:txBody>
      </p:sp>
      <p:sp>
        <p:nvSpPr>
          <p:cNvPr id="5" name="Slide Number Placeholder 4">
            <a:extLst>
              <a:ext uri="{FF2B5EF4-FFF2-40B4-BE49-F238E27FC236}">
                <a16:creationId xmlns:a16="http://schemas.microsoft.com/office/drawing/2014/main" id="{01B7015D-CF29-4E04-8C67-3C6602CD9735}"/>
              </a:ext>
            </a:extLst>
          </p:cNvPr>
          <p:cNvSpPr>
            <a:spLocks noGrp="1"/>
          </p:cNvSpPr>
          <p:nvPr>
            <p:ph type="sldNum" sz="quarter" idx="12"/>
          </p:nvPr>
        </p:nvSpPr>
        <p:spPr/>
        <p:txBody>
          <a:bodyPr/>
          <a:lstStyle/>
          <a:p>
            <a:fld id="{9671332D-7312-4C94-81C2-3502CF7E4E3B}" type="slidenum">
              <a:rPr lang="en-GB" smtClean="0"/>
              <a:t>20</a:t>
            </a:fld>
            <a:endParaRPr lang="en-GB"/>
          </a:p>
        </p:txBody>
      </p:sp>
    </p:spTree>
    <p:extLst>
      <p:ext uri="{BB962C8B-B14F-4D97-AF65-F5344CB8AC3E}">
        <p14:creationId xmlns:p14="http://schemas.microsoft.com/office/powerpoint/2010/main" val="3272474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ny question marks on black background">
            <a:extLst>
              <a:ext uri="{FF2B5EF4-FFF2-40B4-BE49-F238E27FC236}">
                <a16:creationId xmlns:a16="http://schemas.microsoft.com/office/drawing/2014/main" id="{54EE4DF3-8129-4647-AB3F-C42ABFDC53A6}"/>
              </a:ext>
            </a:extLst>
          </p:cNvPr>
          <p:cNvPicPr>
            <a:picLocks noChangeAspect="1"/>
          </p:cNvPicPr>
          <p:nvPr/>
        </p:nvPicPr>
        <p:blipFill rotWithShape="1">
          <a:blip r:embed="rId2"/>
          <a:srcRect l="29534"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671484" y="918255"/>
            <a:ext cx="3884024" cy="1775684"/>
          </a:xfrm>
        </p:spPr>
        <p:txBody>
          <a:bodyPr>
            <a:normAutofit/>
          </a:bodyPr>
          <a:lstStyle/>
          <a:p>
            <a:pPr algn="l"/>
            <a:r>
              <a:rPr lang="en-GB" sz="4800" b="1" dirty="0">
                <a:solidFill>
                  <a:schemeClr val="tx1"/>
                </a:solidFill>
              </a:rPr>
              <a:t>ANY QUESTIONS?</a:t>
            </a:r>
          </a:p>
        </p:txBody>
      </p:sp>
      <p:sp>
        <p:nvSpPr>
          <p:cNvPr id="3" name="Subtitle 2"/>
          <p:cNvSpPr>
            <a:spLocks noGrp="1"/>
          </p:cNvSpPr>
          <p:nvPr>
            <p:ph type="subTitle" idx="1"/>
          </p:nvPr>
        </p:nvSpPr>
        <p:spPr>
          <a:xfrm>
            <a:off x="370741" y="3206559"/>
            <a:ext cx="5845332" cy="3041842"/>
          </a:xfrm>
        </p:spPr>
        <p:txBody>
          <a:bodyPr>
            <a:normAutofit/>
          </a:bodyPr>
          <a:lstStyle/>
          <a:p>
            <a:pPr algn="l">
              <a:lnSpc>
                <a:spcPct val="90000"/>
              </a:lnSpc>
            </a:pPr>
            <a:r>
              <a:rPr lang="en-GB" sz="2400" dirty="0">
                <a:solidFill>
                  <a:schemeClr val="tx1"/>
                </a:solidFill>
              </a:rPr>
              <a:t>Designated School Consultation comments/ questions</a:t>
            </a:r>
          </a:p>
          <a:p>
            <a:pPr algn="l">
              <a:lnSpc>
                <a:spcPct val="90000"/>
              </a:lnSpc>
            </a:pPr>
            <a:r>
              <a:rPr lang="en-GB" sz="2400" u="sng" dirty="0">
                <a:solidFill>
                  <a:srgbClr val="201F1E"/>
                </a:solidFill>
                <a:effectLst/>
                <a:ea typeface="Times New Roman" panose="02020603050405020304" pitchFamily="18" charset="0"/>
                <a:hlinkClick r:id="rId3"/>
              </a:rPr>
              <a:t>consultation@stpetersrc.bucks.sch.uk</a:t>
            </a:r>
            <a:endParaRPr lang="en-GB" sz="2400" b="1" i="1" dirty="0">
              <a:solidFill>
                <a:srgbClr val="FF0000"/>
              </a:solidFill>
            </a:endParaRPr>
          </a:p>
          <a:p>
            <a:pPr algn="l">
              <a:lnSpc>
                <a:spcPct val="90000"/>
              </a:lnSpc>
            </a:pPr>
            <a:endParaRPr lang="en-GB" sz="2800" b="1" i="1" dirty="0">
              <a:solidFill>
                <a:srgbClr val="FF0000"/>
              </a:solidFill>
            </a:endParaRPr>
          </a:p>
          <a:p>
            <a:pPr algn="l">
              <a:lnSpc>
                <a:spcPct val="90000"/>
              </a:lnSpc>
            </a:pPr>
            <a:endParaRPr lang="en-GB" sz="1000" u="sng" dirty="0">
              <a:effectLst/>
              <a:ea typeface="Times New Roman" panose="02020603050405020304" pitchFamily="18" charset="0"/>
            </a:endParaRPr>
          </a:p>
          <a:p>
            <a:pPr algn="l">
              <a:lnSpc>
                <a:spcPct val="90000"/>
              </a:lnSpc>
            </a:pPr>
            <a:endParaRPr lang="en-GB" sz="600" dirty="0"/>
          </a:p>
        </p:txBody>
      </p:sp>
      <p:sp>
        <p:nvSpPr>
          <p:cNvPr id="6" name="Slide Number Placeholder 5">
            <a:extLst>
              <a:ext uri="{FF2B5EF4-FFF2-40B4-BE49-F238E27FC236}">
                <a16:creationId xmlns:a16="http://schemas.microsoft.com/office/drawing/2014/main" id="{FB8B925E-6172-45F9-80E4-11BE86B145E2}"/>
              </a:ext>
            </a:extLst>
          </p:cNvPr>
          <p:cNvSpPr>
            <a:spLocks noGrp="1"/>
          </p:cNvSpPr>
          <p:nvPr>
            <p:ph type="sldNum" sz="quarter" idx="12"/>
          </p:nvPr>
        </p:nvSpPr>
        <p:spPr/>
        <p:txBody>
          <a:bodyPr/>
          <a:lstStyle/>
          <a:p>
            <a:fld id="{9671332D-7312-4C94-81C2-3502CF7E4E3B}" type="slidenum">
              <a:rPr lang="en-GB" smtClean="0"/>
              <a:t>21</a:t>
            </a:fld>
            <a:endParaRPr lang="en-GB"/>
          </a:p>
        </p:txBody>
      </p:sp>
    </p:spTree>
    <p:extLst>
      <p:ext uri="{BB962C8B-B14F-4D97-AF65-F5344CB8AC3E}">
        <p14:creationId xmlns:p14="http://schemas.microsoft.com/office/powerpoint/2010/main" val="228689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54" y="1792462"/>
            <a:ext cx="10280073" cy="2422309"/>
          </a:xfrm>
        </p:spPr>
        <p:txBody>
          <a:bodyPr>
            <a:normAutofit/>
          </a:bodyPr>
          <a:lstStyle/>
          <a:p>
            <a:pPr algn="ctr"/>
            <a:r>
              <a:rPr lang="en-GB" sz="4800" b="1" cap="none" dirty="0">
                <a:solidFill>
                  <a:schemeClr val="tx1"/>
                </a:solidFill>
                <a:cs typeface="Arial" panose="020B0604020202020204" pitchFamily="34" charset="0"/>
              </a:rPr>
              <a:t>Converting </a:t>
            </a:r>
            <a:r>
              <a:rPr lang="en-GB" sz="4800" b="1" dirty="0">
                <a:solidFill>
                  <a:schemeClr val="tx1"/>
                </a:solidFill>
                <a:cs typeface="Arial" panose="020B0604020202020204" pitchFamily="34" charset="0"/>
              </a:rPr>
              <a:t>St Peter</a:t>
            </a:r>
            <a:r>
              <a:rPr lang="en-GB" sz="4800" b="1" cap="none" dirty="0">
                <a:solidFill>
                  <a:schemeClr val="tx1"/>
                </a:solidFill>
                <a:cs typeface="Arial" panose="020B0604020202020204" pitchFamily="34" charset="0"/>
              </a:rPr>
              <a:t>’s</a:t>
            </a:r>
            <a:r>
              <a:rPr lang="en-GB" sz="4800" b="1" dirty="0">
                <a:solidFill>
                  <a:schemeClr val="tx1"/>
                </a:solidFill>
                <a:cs typeface="Arial" panose="020B0604020202020204" pitchFamily="34" charset="0"/>
              </a:rPr>
              <a:t> Catholic Primary School, Marlow</a:t>
            </a:r>
            <a:r>
              <a:rPr lang="en-GB" sz="4800" b="1" cap="none" dirty="0">
                <a:solidFill>
                  <a:schemeClr val="tx1"/>
                </a:solidFill>
                <a:cs typeface="Arial" panose="020B0604020202020204" pitchFamily="34" charset="0"/>
              </a:rPr>
              <a:t> to Academy Status</a:t>
            </a:r>
            <a:endParaRPr lang="en-US" sz="6600" dirty="0">
              <a:solidFill>
                <a:schemeClr val="tx1"/>
              </a:solidFill>
            </a:endParaRPr>
          </a:p>
        </p:txBody>
      </p:sp>
      <p:sp>
        <p:nvSpPr>
          <p:cNvPr id="5" name="Slide Number Placeholder 4">
            <a:extLst>
              <a:ext uri="{FF2B5EF4-FFF2-40B4-BE49-F238E27FC236}">
                <a16:creationId xmlns:a16="http://schemas.microsoft.com/office/drawing/2014/main" id="{5AAFF9EB-73E5-4354-A011-1F33D9D3A458}"/>
              </a:ext>
            </a:extLst>
          </p:cNvPr>
          <p:cNvSpPr>
            <a:spLocks noGrp="1"/>
          </p:cNvSpPr>
          <p:nvPr>
            <p:ph type="sldNum" sz="quarter" idx="12"/>
          </p:nvPr>
        </p:nvSpPr>
        <p:spPr/>
        <p:txBody>
          <a:bodyPr/>
          <a:lstStyle/>
          <a:p>
            <a:fld id="{9671332D-7312-4C94-81C2-3502CF7E4E3B}" type="slidenum">
              <a:rPr lang="en-GB" smtClean="0"/>
              <a:t>3</a:t>
            </a:fld>
            <a:endParaRPr lang="en-GB"/>
          </a:p>
        </p:txBody>
      </p:sp>
      <p:sp>
        <p:nvSpPr>
          <p:cNvPr id="9" name="TextBox 8">
            <a:extLst>
              <a:ext uri="{FF2B5EF4-FFF2-40B4-BE49-F238E27FC236}">
                <a16:creationId xmlns:a16="http://schemas.microsoft.com/office/drawing/2014/main" id="{7AAA224D-6214-4D45-BC8F-CE119B168F26}"/>
              </a:ext>
            </a:extLst>
          </p:cNvPr>
          <p:cNvSpPr txBox="1"/>
          <p:nvPr/>
        </p:nvSpPr>
        <p:spPr>
          <a:xfrm>
            <a:off x="2252006" y="4937015"/>
            <a:ext cx="6108568" cy="1200329"/>
          </a:xfrm>
          <a:prstGeom prst="rect">
            <a:avLst/>
          </a:prstGeom>
          <a:noFill/>
        </p:spPr>
        <p:txBody>
          <a:bodyPr wrap="square">
            <a:spAutoFit/>
          </a:bodyPr>
          <a:lstStyle/>
          <a:p>
            <a:pPr algn="ctr"/>
            <a:r>
              <a:rPr lang="en-US" sz="3600" b="1" i="1" dirty="0">
                <a:solidFill>
                  <a:schemeClr val="accent1"/>
                </a:solidFill>
                <a:effectLst/>
                <a:latin typeface="+mj-lt"/>
              </a:rPr>
              <a:t>“Live and learn as friends of Jesus”</a:t>
            </a:r>
            <a:endParaRPr lang="en-US" sz="3600" b="0" i="0" dirty="0">
              <a:solidFill>
                <a:schemeClr val="accent1"/>
              </a:solidFill>
              <a:effectLst/>
              <a:latin typeface="+mj-lt"/>
            </a:endParaRPr>
          </a:p>
        </p:txBody>
      </p:sp>
    </p:spTree>
    <p:extLst>
      <p:ext uri="{BB962C8B-B14F-4D97-AF65-F5344CB8AC3E}">
        <p14:creationId xmlns:p14="http://schemas.microsoft.com/office/powerpoint/2010/main" val="283573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8601-256F-4921-8193-0E7FDC1A79EE}"/>
              </a:ext>
            </a:extLst>
          </p:cNvPr>
          <p:cNvSpPr>
            <a:spLocks noGrp="1"/>
          </p:cNvSpPr>
          <p:nvPr>
            <p:ph type="title"/>
          </p:nvPr>
        </p:nvSpPr>
        <p:spPr>
          <a:xfrm>
            <a:off x="0" y="73920"/>
            <a:ext cx="9254797" cy="1320800"/>
          </a:xfrm>
        </p:spPr>
        <p:txBody>
          <a:bodyPr vert="horz" lIns="91440" tIns="45720" rIns="91440" bIns="45720" rtlCol="0" anchor="t">
            <a:noAutofit/>
          </a:bodyPr>
          <a:lstStyle/>
          <a:p>
            <a:pPr algn="ctr">
              <a:defRPr/>
            </a:pPr>
            <a:r>
              <a:rPr lang="en-US" sz="4000" b="1" dirty="0">
                <a:solidFill>
                  <a:schemeClr val="tx1"/>
                </a:solidFill>
              </a:rPr>
              <a:t>Viewpoint of Northampton Religious </a:t>
            </a:r>
            <a:br>
              <a:rPr lang="en-US" sz="4000" b="1" dirty="0">
                <a:solidFill>
                  <a:schemeClr val="tx1"/>
                </a:solidFill>
              </a:rPr>
            </a:br>
            <a:r>
              <a:rPr lang="en-US" sz="4000" b="1" dirty="0">
                <a:solidFill>
                  <a:schemeClr val="tx1"/>
                </a:solidFill>
              </a:rPr>
              <a:t>Education Service (NORES)</a:t>
            </a:r>
          </a:p>
        </p:txBody>
      </p:sp>
      <p:pic>
        <p:nvPicPr>
          <p:cNvPr id="7" name="Content Placeholder 6" descr="A close up of a mans face&#10;&#10;Description automatically generated">
            <a:extLst>
              <a:ext uri="{FF2B5EF4-FFF2-40B4-BE49-F238E27FC236}">
                <a16:creationId xmlns:a16="http://schemas.microsoft.com/office/drawing/2014/main" id="{B4F38759-9363-4E1E-8B0C-5ECA923CC2C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0460" r="6699" b="2"/>
          <a:stretch/>
        </p:blipFill>
        <p:spPr>
          <a:xfrm>
            <a:off x="8255178" y="1638648"/>
            <a:ext cx="3145536" cy="3882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BB52380F-D5AC-498C-ACF4-88D38AEB5D0A}"/>
              </a:ext>
            </a:extLst>
          </p:cNvPr>
          <p:cNvSpPr>
            <a:spLocks noGrp="1"/>
          </p:cNvSpPr>
          <p:nvPr>
            <p:ph sz="half" idx="2"/>
          </p:nvPr>
        </p:nvSpPr>
        <p:spPr>
          <a:xfrm>
            <a:off x="268948" y="1416216"/>
            <a:ext cx="7885238" cy="5208520"/>
          </a:xfrm>
        </p:spPr>
        <p:txBody>
          <a:bodyPr vert="horz" lIns="91440" tIns="45720" rIns="91440" bIns="45720" rtlCol="0">
            <a:normAutofit fontScale="92500" lnSpcReduction="10000"/>
          </a:bodyPr>
          <a:lstStyle/>
          <a:p>
            <a:pPr>
              <a:lnSpc>
                <a:spcPct val="90000"/>
              </a:lnSpc>
              <a:buSzPct val="100000"/>
              <a:buFont typeface="Wingdings" panose="05000000000000000000" pitchFamily="2" charset="2"/>
              <a:buChar char="§"/>
              <a:defRPr/>
            </a:pPr>
            <a:r>
              <a:rPr lang="en-US" sz="2800" b="1" dirty="0">
                <a:solidFill>
                  <a:srgbClr val="92D050"/>
                </a:solidFill>
              </a:rPr>
              <a:t>Strong encouragement to join STCAT because of concerns about:</a:t>
            </a:r>
          </a:p>
          <a:p>
            <a:pPr>
              <a:lnSpc>
                <a:spcPct val="90000"/>
              </a:lnSpc>
              <a:buSzPct val="100000"/>
              <a:buFont typeface="Wingdings" panose="05000000000000000000" pitchFamily="2" charset="2"/>
              <a:buChar char="§"/>
              <a:defRPr/>
            </a:pPr>
            <a:r>
              <a:rPr lang="en-US" sz="2800" b="1" dirty="0">
                <a:solidFill>
                  <a:schemeClr val="tx1"/>
                </a:solidFill>
              </a:rPr>
              <a:t>The future of VA schools and threats to catholic education in the current political climate</a:t>
            </a:r>
          </a:p>
          <a:p>
            <a:pPr>
              <a:lnSpc>
                <a:spcPct val="90000"/>
              </a:lnSpc>
              <a:buSzPct val="100000"/>
              <a:buFont typeface="Wingdings" panose="05000000000000000000" pitchFamily="2" charset="2"/>
              <a:buChar char="§"/>
              <a:defRPr/>
            </a:pPr>
            <a:r>
              <a:rPr lang="en-US" sz="2800" b="1" dirty="0">
                <a:solidFill>
                  <a:srgbClr val="92D050"/>
                </a:solidFill>
              </a:rPr>
              <a:t>The economic viability of small stand-alone primary schools</a:t>
            </a:r>
          </a:p>
          <a:p>
            <a:pPr>
              <a:lnSpc>
                <a:spcPct val="90000"/>
              </a:lnSpc>
              <a:buSzPct val="100000"/>
              <a:buFont typeface="Wingdings" panose="05000000000000000000" pitchFamily="2" charset="2"/>
              <a:buChar char="§"/>
              <a:defRPr/>
            </a:pPr>
            <a:r>
              <a:rPr lang="en-US" sz="2800" b="1" dirty="0">
                <a:solidFill>
                  <a:schemeClr val="tx1"/>
                </a:solidFill>
              </a:rPr>
              <a:t>Schools in an Ofsted category being compelled to take on sponsors whose philosophy is incompatible with our faith</a:t>
            </a:r>
          </a:p>
          <a:p>
            <a:pPr>
              <a:lnSpc>
                <a:spcPct val="90000"/>
              </a:lnSpc>
              <a:buSzPct val="100000"/>
              <a:buFont typeface="Wingdings" panose="05000000000000000000" pitchFamily="2" charset="2"/>
              <a:buChar char="§"/>
              <a:defRPr/>
            </a:pPr>
            <a:r>
              <a:rPr lang="en-US" sz="2800" b="1" dirty="0">
                <a:solidFill>
                  <a:srgbClr val="92D050"/>
                </a:solidFill>
              </a:rPr>
              <a:t>Our ability to secure funding for capital projects. VA school must provide a parental contribution to cover 10% of costs and pay VAT. Academies do not</a:t>
            </a:r>
            <a:r>
              <a:rPr lang="en-US" sz="2400" b="1" dirty="0">
                <a:solidFill>
                  <a:srgbClr val="92D050"/>
                </a:solidFill>
              </a:rPr>
              <a:t>.</a:t>
            </a:r>
          </a:p>
        </p:txBody>
      </p:sp>
      <p:sp>
        <p:nvSpPr>
          <p:cNvPr id="4" name="Slide Number Placeholder 3" hidden="1">
            <a:extLst>
              <a:ext uri="{FF2B5EF4-FFF2-40B4-BE49-F238E27FC236}">
                <a16:creationId xmlns:a16="http://schemas.microsoft.com/office/drawing/2014/main" id="{817342E6-7736-4064-A586-75689608AF84}"/>
              </a:ext>
            </a:extLst>
          </p:cNvPr>
          <p:cNvSpPr>
            <a:spLocks noGrp="1"/>
          </p:cNvSpPr>
          <p:nvPr>
            <p:ph type="sldNum" sz="quarter" idx="12"/>
          </p:nvPr>
        </p:nvSpPr>
        <p:spPr/>
        <p:txBody>
          <a:bodyPr/>
          <a:lstStyle/>
          <a:p>
            <a:pPr>
              <a:spcAft>
                <a:spcPts val="600"/>
              </a:spcAft>
              <a:defRPr/>
            </a:pPr>
            <a:fld id="{AD79E531-2BE8-4BAC-9245-45DAC423ECDA}" type="slidenum">
              <a:rPr lang="en-US" altLang="en-US" smtClean="0"/>
              <a:pPr>
                <a:spcAft>
                  <a:spcPts val="600"/>
                </a:spcAft>
                <a:defRPr/>
              </a:pPr>
              <a:t>4</a:t>
            </a:fld>
            <a:endParaRPr lang="en-US" altLang="en-US"/>
          </a:p>
        </p:txBody>
      </p:sp>
    </p:spTree>
    <p:extLst>
      <p:ext uri="{BB962C8B-B14F-4D97-AF65-F5344CB8AC3E}">
        <p14:creationId xmlns:p14="http://schemas.microsoft.com/office/powerpoint/2010/main" val="90101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id="{E29BC01E-9C3E-4D98-B506-42FC59107FEE}"/>
              </a:ext>
            </a:extLst>
          </p:cNvPr>
          <p:cNvSpPr>
            <a:spLocks noGrp="1"/>
          </p:cNvSpPr>
          <p:nvPr>
            <p:ph type="sldNum" sz="quarter" idx="12"/>
          </p:nvPr>
        </p:nvSpPr>
        <p:spPr/>
        <p:txBody>
          <a:bodyPr/>
          <a:lstStyle/>
          <a:p>
            <a:fld id="{9671332D-7312-4C94-81C2-3502CF7E4E3B}" type="slidenum">
              <a:rPr lang="en-GB" smtClean="0"/>
              <a:t>5</a:t>
            </a:fld>
            <a:endParaRPr lang="en-GB"/>
          </a:p>
        </p:txBody>
      </p:sp>
      <p:sp>
        <p:nvSpPr>
          <p:cNvPr id="2" name="Title 1">
            <a:extLst>
              <a:ext uri="{FF2B5EF4-FFF2-40B4-BE49-F238E27FC236}">
                <a16:creationId xmlns:a16="http://schemas.microsoft.com/office/drawing/2014/main" id="{89F4D82C-05A9-4198-B97B-C0E21BB5D86C}"/>
              </a:ext>
            </a:extLst>
          </p:cNvPr>
          <p:cNvSpPr>
            <a:spLocks noGrp="1"/>
          </p:cNvSpPr>
          <p:nvPr>
            <p:ph type="title" idx="4294967295"/>
          </p:nvPr>
        </p:nvSpPr>
        <p:spPr>
          <a:xfrm>
            <a:off x="0" y="165100"/>
            <a:ext cx="9417050" cy="877888"/>
          </a:xfrm>
        </p:spPr>
        <p:txBody>
          <a:bodyPr>
            <a:normAutofit/>
          </a:bodyPr>
          <a:lstStyle/>
          <a:p>
            <a:pPr algn="ctr"/>
            <a:r>
              <a:rPr lang="en-GB" sz="4000" b="1" dirty="0">
                <a:solidFill>
                  <a:schemeClr val="tx1"/>
                </a:solidFill>
              </a:rPr>
              <a:t>A Joint Decision – October 1</a:t>
            </a:r>
            <a:r>
              <a:rPr lang="en-GB" sz="4000" b="1" baseline="30000" dirty="0">
                <a:solidFill>
                  <a:schemeClr val="tx1"/>
                </a:solidFill>
              </a:rPr>
              <a:t>st</a:t>
            </a:r>
            <a:r>
              <a:rPr lang="en-GB" sz="4000" b="1" dirty="0">
                <a:solidFill>
                  <a:schemeClr val="tx1"/>
                </a:solidFill>
              </a:rPr>
              <a:t> 2021</a:t>
            </a:r>
          </a:p>
        </p:txBody>
      </p:sp>
      <p:graphicFrame>
        <p:nvGraphicFramePr>
          <p:cNvPr id="13" name="Diagram 12">
            <a:extLst>
              <a:ext uri="{FF2B5EF4-FFF2-40B4-BE49-F238E27FC236}">
                <a16:creationId xmlns:a16="http://schemas.microsoft.com/office/drawing/2014/main" id="{A496AB2B-504A-4D9E-B473-4B4CAFCDA884}"/>
              </a:ext>
            </a:extLst>
          </p:cNvPr>
          <p:cNvGraphicFramePr/>
          <p:nvPr/>
        </p:nvGraphicFramePr>
        <p:xfrm>
          <a:off x="480767" y="1042634"/>
          <a:ext cx="9558779" cy="5476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52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a:extLst>
              <a:ext uri="{FF2B5EF4-FFF2-40B4-BE49-F238E27FC236}">
                <a16:creationId xmlns:a16="http://schemas.microsoft.com/office/drawing/2014/main" id="{E29BC01E-9C3E-4D98-B506-42FC59107FEE}"/>
              </a:ext>
            </a:extLst>
          </p:cNvPr>
          <p:cNvSpPr>
            <a:spLocks noGrp="1"/>
          </p:cNvSpPr>
          <p:nvPr>
            <p:ph type="sldNum" sz="quarter" idx="12"/>
          </p:nvPr>
        </p:nvSpPr>
        <p:spPr/>
        <p:txBody>
          <a:bodyPr/>
          <a:lstStyle/>
          <a:p>
            <a:fld id="{9671332D-7312-4C94-81C2-3502CF7E4E3B}" type="slidenum">
              <a:rPr lang="en-GB" smtClean="0"/>
              <a:t>6</a:t>
            </a:fld>
            <a:endParaRPr lang="en-GB"/>
          </a:p>
        </p:txBody>
      </p:sp>
      <p:sp>
        <p:nvSpPr>
          <p:cNvPr id="2" name="Title 1">
            <a:extLst>
              <a:ext uri="{FF2B5EF4-FFF2-40B4-BE49-F238E27FC236}">
                <a16:creationId xmlns:a16="http://schemas.microsoft.com/office/drawing/2014/main" id="{89F4D82C-05A9-4198-B97B-C0E21BB5D86C}"/>
              </a:ext>
            </a:extLst>
          </p:cNvPr>
          <p:cNvSpPr>
            <a:spLocks noGrp="1"/>
          </p:cNvSpPr>
          <p:nvPr>
            <p:ph type="title" idx="4294967295"/>
          </p:nvPr>
        </p:nvSpPr>
        <p:spPr>
          <a:xfrm>
            <a:off x="0" y="165100"/>
            <a:ext cx="9417050" cy="877888"/>
          </a:xfrm>
        </p:spPr>
        <p:txBody>
          <a:bodyPr>
            <a:normAutofit/>
          </a:bodyPr>
          <a:lstStyle/>
          <a:p>
            <a:pPr algn="ctr"/>
            <a:r>
              <a:rPr lang="en-GB" sz="4000" b="1" dirty="0">
                <a:solidFill>
                  <a:schemeClr val="tx1"/>
                </a:solidFill>
              </a:rPr>
              <a:t>A Joint Decision – December 1</a:t>
            </a:r>
            <a:r>
              <a:rPr lang="en-GB" sz="4000" b="1" baseline="30000" dirty="0">
                <a:solidFill>
                  <a:schemeClr val="tx1"/>
                </a:solidFill>
              </a:rPr>
              <a:t>st</a:t>
            </a:r>
            <a:r>
              <a:rPr lang="en-GB" sz="4000" b="1" dirty="0">
                <a:solidFill>
                  <a:schemeClr val="tx1"/>
                </a:solidFill>
              </a:rPr>
              <a:t> 2021</a:t>
            </a:r>
          </a:p>
        </p:txBody>
      </p:sp>
      <p:graphicFrame>
        <p:nvGraphicFramePr>
          <p:cNvPr id="13" name="Diagram 12">
            <a:extLst>
              <a:ext uri="{FF2B5EF4-FFF2-40B4-BE49-F238E27FC236}">
                <a16:creationId xmlns:a16="http://schemas.microsoft.com/office/drawing/2014/main" id="{A496AB2B-504A-4D9E-B473-4B4CAFCDA884}"/>
              </a:ext>
            </a:extLst>
          </p:cNvPr>
          <p:cNvGraphicFramePr/>
          <p:nvPr/>
        </p:nvGraphicFramePr>
        <p:xfrm>
          <a:off x="-110361" y="1042634"/>
          <a:ext cx="9883196" cy="5650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16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84150"/>
            <a:ext cx="8966200" cy="1227138"/>
          </a:xfrm>
          <a:prstGeom prst="rect">
            <a:avLst/>
          </a:prstGeom>
        </p:spPr>
        <p:txBody>
          <a:bodyPr>
            <a:noAutofit/>
          </a:bodyPr>
          <a:lstStyle/>
          <a:p>
            <a:pPr marL="0" indent="0" algn="ctr">
              <a:buNone/>
            </a:pPr>
            <a:r>
              <a:rPr lang="en-GB" sz="4000" b="1" dirty="0">
                <a:solidFill>
                  <a:schemeClr val="tx1"/>
                </a:solidFill>
                <a:latin typeface="+mj-lt"/>
                <a:cs typeface="Arial" panose="020B0604020202020204" pitchFamily="34" charset="0"/>
              </a:rPr>
              <a:t>Converting to Academy Status – What will be different?</a:t>
            </a:r>
          </a:p>
        </p:txBody>
      </p:sp>
      <p:sp>
        <p:nvSpPr>
          <p:cNvPr id="4" name="Rectangle 3"/>
          <p:cNvSpPr/>
          <p:nvPr/>
        </p:nvSpPr>
        <p:spPr>
          <a:xfrm>
            <a:off x="152399" y="1513636"/>
            <a:ext cx="10054047" cy="5189113"/>
          </a:xfrm>
          <a:prstGeom prst="rect">
            <a:avLst/>
          </a:prstGeom>
        </p:spPr>
        <p:txBody>
          <a:bodyPr wrap="square">
            <a:spAutoFit/>
          </a:bodyPr>
          <a:lstStyle/>
          <a:p>
            <a:pPr>
              <a:spcBef>
                <a:spcPct val="20000"/>
              </a:spcBef>
              <a:buClr>
                <a:schemeClr val="accent2"/>
              </a:buClr>
            </a:pPr>
            <a:r>
              <a:rPr lang="en-GB" sz="2400" b="1" dirty="0">
                <a:solidFill>
                  <a:schemeClr val="accent1"/>
                </a:solidFill>
              </a:rPr>
              <a:t>We always intended to  join STCAT in due course because: </a:t>
            </a:r>
          </a:p>
          <a:p>
            <a:pPr marL="612775" lvl="1" indent="-342900">
              <a:spcBef>
                <a:spcPct val="20000"/>
              </a:spcBef>
              <a:buClr>
                <a:schemeClr val="accent2"/>
              </a:buClr>
              <a:buFont typeface="Wingdings" panose="05000000000000000000" pitchFamily="2" charset="2"/>
              <a:buChar char="§"/>
            </a:pPr>
            <a:r>
              <a:rPr lang="en-GB" sz="2400" b="1" dirty="0"/>
              <a:t>Although we already work in partnership with other schools, this work will be enhanced within the MAT</a:t>
            </a:r>
          </a:p>
          <a:p>
            <a:pPr marL="539750" indent="-357188">
              <a:spcBef>
                <a:spcPct val="20000"/>
              </a:spcBef>
              <a:buClr>
                <a:schemeClr val="accent2"/>
              </a:buClr>
              <a:buFont typeface="Wingdings" panose="05000000000000000000" pitchFamily="2" charset="2"/>
              <a:buChar char="§"/>
            </a:pPr>
            <a:r>
              <a:rPr lang="en-GB" sz="2400" b="1" dirty="0">
                <a:solidFill>
                  <a:schemeClr val="accent1"/>
                </a:solidFill>
              </a:rPr>
              <a:t>By being part of a larger body, we can protect and enhance the Catholic nature of our school</a:t>
            </a:r>
            <a:endParaRPr lang="en-GB" altLang="en-US" sz="2400" b="1" dirty="0">
              <a:solidFill>
                <a:schemeClr val="accent1"/>
              </a:solidFill>
            </a:endParaRPr>
          </a:p>
          <a:p>
            <a:pPr marL="539750" indent="-357188">
              <a:spcBef>
                <a:spcPct val="20000"/>
              </a:spcBef>
              <a:buClr>
                <a:schemeClr val="accent2"/>
              </a:buClr>
              <a:buFont typeface="Wingdings" panose="05000000000000000000" pitchFamily="2" charset="2"/>
              <a:buChar char="§"/>
            </a:pPr>
            <a:r>
              <a:rPr lang="en-GB" sz="2400" b="1" spc="150" dirty="0"/>
              <a:t>Sharing accountability across the Trust brings access to shared support, expertise </a:t>
            </a:r>
            <a:r>
              <a:rPr lang="en-GB" sz="2400" b="1" dirty="0"/>
              <a:t>and career development.</a:t>
            </a:r>
          </a:p>
          <a:p>
            <a:pPr marL="539750" indent="-357188">
              <a:spcBef>
                <a:spcPct val="20000"/>
              </a:spcBef>
              <a:buClr>
                <a:schemeClr val="accent2"/>
              </a:buClr>
              <a:buFont typeface="Wingdings" panose="05000000000000000000" pitchFamily="2" charset="2"/>
              <a:buChar char="§"/>
            </a:pPr>
            <a:r>
              <a:rPr lang="en-GB" altLang="en-US" sz="2400" b="1" dirty="0">
                <a:solidFill>
                  <a:schemeClr val="accent1"/>
                </a:solidFill>
              </a:rPr>
              <a:t>There is no improvement in revenue funding but there are  substantial capital gains for VA schools – which we need for regular building maintenance and IT equipment</a:t>
            </a:r>
          </a:p>
          <a:p>
            <a:pPr marL="539750" indent="-357188">
              <a:buClr>
                <a:schemeClr val="accent2"/>
              </a:buClr>
              <a:buFont typeface="Wingdings" panose="05000000000000000000" pitchFamily="2" charset="2"/>
              <a:buChar char="§"/>
              <a:defRPr/>
            </a:pPr>
            <a:r>
              <a:rPr lang="en-GB" altLang="en-US" sz="2400" b="1" dirty="0"/>
              <a:t>Schools working together makes it possible to secure economies of scale e.g., finance, premises management, health and safety and IT etc.</a:t>
            </a:r>
            <a:endParaRPr lang="en-US" altLang="en-US" sz="2400" b="1" dirty="0"/>
          </a:p>
        </p:txBody>
      </p:sp>
    </p:spTree>
    <p:extLst>
      <p:ext uri="{BB962C8B-B14F-4D97-AF65-F5344CB8AC3E}">
        <p14:creationId xmlns:p14="http://schemas.microsoft.com/office/powerpoint/2010/main" val="64952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31" y="0"/>
            <a:ext cx="8377646" cy="1199364"/>
          </a:xfrm>
        </p:spPr>
        <p:txBody>
          <a:bodyPr>
            <a:noAutofit/>
          </a:bodyPr>
          <a:lstStyle/>
          <a:p>
            <a:pPr algn="ctr"/>
            <a:r>
              <a:rPr lang="en-GB" sz="4000" b="1" dirty="0">
                <a:solidFill>
                  <a:schemeClr val="tx1"/>
                </a:solidFill>
                <a:cs typeface="Arial" panose="020B0604020202020204" pitchFamily="34" charset="0"/>
              </a:rPr>
              <a:t>Converting to Academy Status – What will be different?</a:t>
            </a:r>
            <a:endParaRPr lang="en-GB" sz="4000" b="1" dirty="0">
              <a:solidFill>
                <a:schemeClr val="tx1"/>
              </a:solidFill>
            </a:endParaRPr>
          </a:p>
        </p:txBody>
      </p:sp>
      <p:sp>
        <p:nvSpPr>
          <p:cNvPr id="3" name="Content Placeholder 2"/>
          <p:cNvSpPr>
            <a:spLocks noGrp="1"/>
          </p:cNvSpPr>
          <p:nvPr>
            <p:ph idx="1"/>
          </p:nvPr>
        </p:nvSpPr>
        <p:spPr>
          <a:xfrm>
            <a:off x="124031" y="1378109"/>
            <a:ext cx="10248405" cy="5497000"/>
          </a:xfrm>
        </p:spPr>
        <p:txBody>
          <a:bodyPr>
            <a:noAutofit/>
          </a:bodyPr>
          <a:lstStyle/>
          <a:p>
            <a:pPr marL="539750" indent="-271463">
              <a:buClr>
                <a:schemeClr val="accent2"/>
              </a:buClr>
              <a:buSzPct val="100000"/>
              <a:buFont typeface="Wingdings" panose="05000000000000000000" pitchFamily="2" charset="2"/>
              <a:buChar char="§"/>
            </a:pPr>
            <a:r>
              <a:rPr lang="en-GB" sz="2800" b="1" dirty="0">
                <a:solidFill>
                  <a:schemeClr val="accent1"/>
                </a:solidFill>
              </a:rPr>
              <a:t>Will we have to change Uniform? Name of the school? Mission Statement? Headteacher? School day? Pay? </a:t>
            </a:r>
            <a:r>
              <a:rPr lang="en-GB" sz="2800" b="1" u="sng" dirty="0">
                <a:solidFill>
                  <a:schemeClr val="accent1"/>
                </a:solidFill>
              </a:rPr>
              <a:t>No!</a:t>
            </a:r>
          </a:p>
          <a:p>
            <a:pPr marL="539750" indent="-271463">
              <a:buClr>
                <a:schemeClr val="accent2"/>
              </a:buClr>
              <a:buSzPct val="100000"/>
              <a:buFont typeface="Wingdings" panose="05000000000000000000" pitchFamily="2" charset="2"/>
              <a:buChar char="§"/>
            </a:pPr>
            <a:r>
              <a:rPr lang="en-GB" sz="2800" b="1" dirty="0">
                <a:solidFill>
                  <a:schemeClr val="tx1"/>
                </a:solidFill>
              </a:rPr>
              <a:t>Governance includes a board of directors, selected for their expertise. They are well trained to provide support and challenge, ensuring standards remain high</a:t>
            </a:r>
          </a:p>
          <a:p>
            <a:pPr marL="539750" indent="-271463">
              <a:buClr>
                <a:schemeClr val="accent2"/>
              </a:buClr>
              <a:buSzPct val="100000"/>
              <a:buFont typeface="Wingdings" panose="05000000000000000000" pitchFamily="2" charset="2"/>
              <a:buChar char="§"/>
            </a:pPr>
            <a:r>
              <a:rPr lang="en-GB" sz="2800" b="1" dirty="0">
                <a:solidFill>
                  <a:schemeClr val="accent1"/>
                </a:solidFill>
              </a:rPr>
              <a:t>The Trust’s SEL and headteachers build on one another’s strengths to enhance provision and leadership</a:t>
            </a:r>
          </a:p>
          <a:p>
            <a:pPr marL="539750" indent="-271463">
              <a:buClr>
                <a:schemeClr val="accent2"/>
              </a:buClr>
              <a:buSzPct val="100000"/>
              <a:buFont typeface="Wingdings" panose="05000000000000000000" pitchFamily="2" charset="2"/>
              <a:buChar char="§"/>
            </a:pPr>
            <a:r>
              <a:rPr lang="en-GB" sz="2800" b="1" dirty="0">
                <a:solidFill>
                  <a:schemeClr val="tx1"/>
                </a:solidFill>
              </a:rPr>
              <a:t>There is enhanced career development for all staff because of opportunities that arise across Trust</a:t>
            </a:r>
          </a:p>
        </p:txBody>
      </p:sp>
      <p:sp>
        <p:nvSpPr>
          <p:cNvPr id="5" name="Slide Number Placeholder 4">
            <a:extLst>
              <a:ext uri="{FF2B5EF4-FFF2-40B4-BE49-F238E27FC236}">
                <a16:creationId xmlns:a16="http://schemas.microsoft.com/office/drawing/2014/main" id="{3885896D-1DDD-4288-A73F-B07D919E5A49}"/>
              </a:ext>
            </a:extLst>
          </p:cNvPr>
          <p:cNvSpPr>
            <a:spLocks noGrp="1"/>
          </p:cNvSpPr>
          <p:nvPr>
            <p:ph type="sldNum" sz="quarter" idx="12"/>
          </p:nvPr>
        </p:nvSpPr>
        <p:spPr/>
        <p:txBody>
          <a:bodyPr/>
          <a:lstStyle/>
          <a:p>
            <a:fld id="{9671332D-7312-4C94-81C2-3502CF7E4E3B}" type="slidenum">
              <a:rPr lang="en-GB" smtClean="0"/>
              <a:t>8</a:t>
            </a:fld>
            <a:endParaRPr lang="en-GB"/>
          </a:p>
        </p:txBody>
      </p:sp>
    </p:spTree>
    <p:extLst>
      <p:ext uri="{BB962C8B-B14F-4D97-AF65-F5344CB8AC3E}">
        <p14:creationId xmlns:p14="http://schemas.microsoft.com/office/powerpoint/2010/main" val="2323015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544513"/>
            <a:ext cx="10591800" cy="866775"/>
          </a:xfrm>
          <a:prstGeom prst="rect">
            <a:avLst/>
          </a:prstGeom>
        </p:spPr>
        <p:txBody>
          <a:bodyPr>
            <a:noAutofit/>
          </a:bodyPr>
          <a:lstStyle/>
          <a:p>
            <a:pPr marL="0" indent="0" algn="ctr">
              <a:buNone/>
            </a:pPr>
            <a:r>
              <a:rPr lang="en-GB" sz="4000" b="1" dirty="0">
                <a:solidFill>
                  <a:schemeClr val="accent1"/>
                </a:solidFill>
                <a:latin typeface="+mj-lt"/>
                <a:cs typeface="Arial" panose="020B0604020202020204" pitchFamily="34" charset="0"/>
              </a:rPr>
              <a:t>The consultation process</a:t>
            </a:r>
          </a:p>
        </p:txBody>
      </p:sp>
      <p:sp>
        <p:nvSpPr>
          <p:cNvPr id="2" name="TextBox 1"/>
          <p:cNvSpPr txBox="1"/>
          <p:nvPr/>
        </p:nvSpPr>
        <p:spPr>
          <a:xfrm>
            <a:off x="313507" y="1557986"/>
            <a:ext cx="9570721" cy="4893647"/>
          </a:xfrm>
          <a:prstGeom prst="rect">
            <a:avLst/>
          </a:prstGeom>
          <a:noFill/>
        </p:spPr>
        <p:txBody>
          <a:bodyPr wrap="square" rtlCol="0">
            <a:spAutoFit/>
          </a:bodyPr>
          <a:lstStyle/>
          <a:p>
            <a:pPr marL="457200" indent="-457200">
              <a:buClr>
                <a:schemeClr val="accent2"/>
              </a:buClr>
              <a:buSzPct val="100000"/>
              <a:buFont typeface="Wingdings" panose="05000000000000000000" pitchFamily="2" charset="2"/>
              <a:buChar char="§"/>
            </a:pPr>
            <a:r>
              <a:rPr lang="en-GB" sz="2800" b="1" dirty="0"/>
              <a:t>The school has submitted an application to the DfE and we are hoping that they will grant Academy Order in April 2021. We are working towards a conversion date </a:t>
            </a:r>
            <a:r>
              <a:rPr lang="en-GB" sz="2800" b="1" u="sng" dirty="0"/>
              <a:t>1</a:t>
            </a:r>
            <a:r>
              <a:rPr lang="en-GB" sz="2800" b="1" u="sng" baseline="30000" dirty="0"/>
              <a:t>st</a:t>
            </a:r>
            <a:r>
              <a:rPr lang="en-GB" sz="2800" b="1" u="sng" dirty="0"/>
              <a:t> December 2021</a:t>
            </a:r>
          </a:p>
          <a:p>
            <a:pPr marL="457200" indent="-457200">
              <a:buClr>
                <a:schemeClr val="accent2"/>
              </a:buClr>
              <a:buSzPct val="100000"/>
              <a:buFont typeface="Wingdings" panose="05000000000000000000" pitchFamily="2" charset="2"/>
              <a:buChar char="§"/>
            </a:pPr>
            <a:r>
              <a:rPr lang="en-GB" sz="2800" b="1" dirty="0">
                <a:solidFill>
                  <a:schemeClr val="accent1"/>
                </a:solidFill>
              </a:rPr>
              <a:t>Staff, parents /carers and pupils are all being consulted</a:t>
            </a:r>
          </a:p>
          <a:p>
            <a:pPr marL="457200" indent="-457200">
              <a:buClr>
                <a:schemeClr val="accent2"/>
              </a:buClr>
              <a:buSzPct val="100000"/>
              <a:buFont typeface="Wingdings" panose="05000000000000000000" pitchFamily="2" charset="2"/>
              <a:buChar char="§"/>
            </a:pPr>
            <a:r>
              <a:rPr lang="en-GB" sz="2800" b="1" dirty="0"/>
              <a:t>Governors will consider the responses to consultation in June/July 2021at the end of the consultation period which runs from </a:t>
            </a:r>
            <a:r>
              <a:rPr lang="en-GB" sz="2800" b="1" u="sng" dirty="0"/>
              <a:t>Tuesday 4</a:t>
            </a:r>
            <a:r>
              <a:rPr lang="en-GB" sz="2800" b="1" u="sng" baseline="30000" dirty="0"/>
              <a:t>th</a:t>
            </a:r>
            <a:r>
              <a:rPr lang="en-GB" sz="2800" b="1" u="sng" dirty="0"/>
              <a:t> May </a:t>
            </a:r>
            <a:r>
              <a:rPr lang="en-GB" sz="2800" b="1" dirty="0"/>
              <a:t>for 5 weeks.</a:t>
            </a:r>
          </a:p>
          <a:p>
            <a:pPr marL="457200" indent="-457200">
              <a:buClr>
                <a:schemeClr val="accent2"/>
              </a:buClr>
              <a:buSzPct val="100000"/>
              <a:buFont typeface="Wingdings" panose="05000000000000000000" pitchFamily="2" charset="2"/>
              <a:buChar char="§"/>
            </a:pPr>
            <a:r>
              <a:rPr lang="en-GB" sz="2800" b="1" u="sng" dirty="0">
                <a:solidFill>
                  <a:schemeClr val="accent1"/>
                </a:solidFill>
              </a:rPr>
              <a:t>Consultation ends on </a:t>
            </a:r>
            <a:r>
              <a:rPr lang="en-GB" sz="2800" b="1" u="sng" dirty="0" smtClean="0">
                <a:solidFill>
                  <a:schemeClr val="accent1"/>
                </a:solidFill>
              </a:rPr>
              <a:t>Thursday </a:t>
            </a:r>
            <a:r>
              <a:rPr lang="en-GB" sz="2800" b="1" u="sng" dirty="0" smtClean="0">
                <a:solidFill>
                  <a:schemeClr val="accent1"/>
                </a:solidFill>
              </a:rPr>
              <a:t>10</a:t>
            </a:r>
            <a:r>
              <a:rPr lang="en-GB" sz="2800" b="1" u="sng" baseline="30000" dirty="0" smtClean="0">
                <a:solidFill>
                  <a:schemeClr val="accent1"/>
                </a:solidFill>
              </a:rPr>
              <a:t>th</a:t>
            </a:r>
            <a:r>
              <a:rPr lang="en-GB" sz="2800" b="1" u="sng" dirty="0" smtClean="0">
                <a:solidFill>
                  <a:schemeClr val="accent1"/>
                </a:solidFill>
              </a:rPr>
              <a:t> </a:t>
            </a:r>
            <a:r>
              <a:rPr lang="en-GB" sz="2800" b="1" u="sng" dirty="0">
                <a:solidFill>
                  <a:schemeClr val="accent1"/>
                </a:solidFill>
              </a:rPr>
              <a:t>June</a:t>
            </a:r>
            <a:endParaRPr lang="en-GB" sz="3200" b="1" u="sng" dirty="0">
              <a:solidFill>
                <a:schemeClr val="accent1"/>
              </a:solidFill>
            </a:endParaRPr>
          </a:p>
        </p:txBody>
      </p:sp>
    </p:spTree>
    <p:extLst>
      <p:ext uri="{BB962C8B-B14F-4D97-AF65-F5344CB8AC3E}">
        <p14:creationId xmlns:p14="http://schemas.microsoft.com/office/powerpoint/2010/main" val="149815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Custom 2">
      <a:majorFont>
        <a:latin typeface="Century Gothic"/>
        <a:ea typeface=""/>
        <a:cs typeface=""/>
      </a:majorFont>
      <a:minorFont>
        <a:latin typeface="Century Gothic"/>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F6DD3B21134849B1A91CC34BE549E7" ma:contentTypeVersion="13" ma:contentTypeDescription="Create a new document." ma:contentTypeScope="" ma:versionID="c86eb1ab37d421ce600ccce4024684e8">
  <xsd:schema xmlns:xsd="http://www.w3.org/2001/XMLSchema" xmlns:xs="http://www.w3.org/2001/XMLSchema" xmlns:p="http://schemas.microsoft.com/office/2006/metadata/properties" xmlns:ns3="45c5929b-86a7-443f-bc07-df0d58c3c6e3" xmlns:ns4="feca6d75-ce56-466d-bfc5-d6502dee8fac" targetNamespace="http://schemas.microsoft.com/office/2006/metadata/properties" ma:root="true" ma:fieldsID="66d0ef7e96e86540e355f793572a80ac" ns3:_="" ns4:_="">
    <xsd:import namespace="45c5929b-86a7-443f-bc07-df0d58c3c6e3"/>
    <xsd:import namespace="feca6d75-ce56-466d-bfc5-d6502dee8fa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Details" minOccurs="0"/>
                <xsd:element ref="ns4:SharedWithUser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c5929b-86a7-443f-bc07-df0d58c3c6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ca6d75-ce56-466d-bfc5-d6502dee8fac"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A6DAEE-D965-41AB-8500-743721F58A52}">
  <ds:schemaRefs>
    <ds:schemaRef ds:uri="http://schemas.microsoft.com/sharepoint/v3/contenttype/forms"/>
  </ds:schemaRefs>
</ds:datastoreItem>
</file>

<file path=customXml/itemProps2.xml><?xml version="1.0" encoding="utf-8"?>
<ds:datastoreItem xmlns:ds="http://schemas.openxmlformats.org/officeDocument/2006/customXml" ds:itemID="{42071397-B5BC-43B3-84D6-6D0D0B4225A9}">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feca6d75-ce56-466d-bfc5-d6502dee8fac"/>
    <ds:schemaRef ds:uri="http://purl.org/dc/terms/"/>
    <ds:schemaRef ds:uri="http://schemas.openxmlformats.org/package/2006/metadata/core-properties"/>
    <ds:schemaRef ds:uri="45c5929b-86a7-443f-bc07-df0d58c3c6e3"/>
    <ds:schemaRef ds:uri="http://www.w3.org/XML/1998/namespace"/>
  </ds:schemaRefs>
</ds:datastoreItem>
</file>

<file path=customXml/itemProps3.xml><?xml version="1.0" encoding="utf-8"?>
<ds:datastoreItem xmlns:ds="http://schemas.openxmlformats.org/officeDocument/2006/customXml" ds:itemID="{F249D120-1F40-4E6A-992D-AF9588B8E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c5929b-86a7-443f-bc07-df0d58c3c6e3"/>
    <ds:schemaRef ds:uri="feca6d75-ce56-466d-bfc5-d6502dee8f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1581</TotalTime>
  <Words>1119</Words>
  <Application>Microsoft Office PowerPoint</Application>
  <PresentationFormat>Widescreen</PresentationFormat>
  <Paragraphs>133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Symbol</vt:lpstr>
      <vt:lpstr>Times New Roman</vt:lpstr>
      <vt:lpstr>Wingdings</vt:lpstr>
      <vt:lpstr>Wingdings 3</vt:lpstr>
      <vt:lpstr>Facet</vt:lpstr>
      <vt:lpstr>St Peter’s Catholic Primary School, Marlow </vt:lpstr>
      <vt:lpstr>Parent Consultation Meeting</vt:lpstr>
      <vt:lpstr>Converting St Peter’s Catholic Primary School, Marlow to Academy Status</vt:lpstr>
      <vt:lpstr>Viewpoint of Northampton Religious  Education Service (NORES)</vt:lpstr>
      <vt:lpstr>A Joint Decision – October 1st 2021</vt:lpstr>
      <vt:lpstr>A Joint Decision – December 1st 2021</vt:lpstr>
      <vt:lpstr>PowerPoint Presentation</vt:lpstr>
      <vt:lpstr>Converting to Academy Status – What will be different?</vt:lpstr>
      <vt:lpstr>PowerPoint Presentation</vt:lpstr>
      <vt:lpstr>PowerPoint Presentation</vt:lpstr>
      <vt:lpstr>PowerPoint Presentation</vt:lpstr>
      <vt:lpstr>PowerPoint Presentation</vt:lpstr>
      <vt:lpstr>Mission → Vision → Values → Intent → Ambition</vt:lpstr>
      <vt:lpstr>Our ambition for excellence </vt:lpstr>
      <vt:lpstr>4Cs that define our approach  to school improvement  </vt:lpstr>
      <vt:lpstr>Primary Curriculum Groups</vt:lpstr>
      <vt:lpstr>STCAT Governance </vt:lpstr>
      <vt:lpstr>PowerPoint Presentation</vt:lpstr>
      <vt:lpstr>What happens next?</vt:lpstr>
      <vt:lpstr>What happens now?</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A.Mccluskey</cp:lastModifiedBy>
  <cp:revision>33</cp:revision>
  <cp:lastPrinted>2020-09-23T09:58:24Z</cp:lastPrinted>
  <dcterms:created xsi:type="dcterms:W3CDTF">2019-09-25T14:46:36Z</dcterms:created>
  <dcterms:modified xsi:type="dcterms:W3CDTF">2021-05-17T09:07:28Z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0x0101001CF6DD3B21134849B1A91CC34BE549E7</vt:lpwstr>
  </property>
</Properties>
</file>