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0D8C-EEBA-4583-BCF1-54E7B0D2B7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1F076-3DCD-44CB-B6F6-D0E92599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1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Musee</a:t>
            </a:r>
            <a:r>
              <a:rPr lang="en-GB" dirty="0" smtClean="0"/>
              <a:t> </a:t>
            </a:r>
            <a:r>
              <a:rPr lang="en-GB" dirty="0" err="1" smtClean="0"/>
              <a:t>d’orsay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02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04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81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4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2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8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5C82-BA45-4091-A61D-E5323DAABFF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8250-C26F-467E-B2F4-4E8D5ECEC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: all you need to know about Covid-19 in Paris - Par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1970325" cy="67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307108"/>
            <a:ext cx="1625600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32367" y="757383"/>
            <a:ext cx="3953164" cy="124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Bonjour today I am flying to this destination, this one is not hard, you can see I am using one of the paper rug that year 5 will be doing! </a:t>
            </a:r>
          </a:p>
        </p:txBody>
      </p:sp>
    </p:spTree>
    <p:extLst>
      <p:ext uri="{BB962C8B-B14F-4D97-AF65-F5344CB8AC3E}">
        <p14:creationId xmlns:p14="http://schemas.microsoft.com/office/powerpoint/2010/main" val="26488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chitecture and history of the Palais de la découverte - the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92" y="27937"/>
            <a:ext cx="7097608" cy="66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alais de la Découverte | Un jour de plus à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7802"/>
            <a:ext cx="6359312" cy="70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3658" y="403857"/>
            <a:ext cx="3901439" cy="15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098845" y="544691"/>
            <a:ext cx="3093156" cy="9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9. What is the name of the monument in </a:t>
            </a:r>
            <a:r>
              <a:rPr lang="en-GB" sz="1868" dirty="0" err="1"/>
              <a:t>French?It</a:t>
            </a:r>
            <a:r>
              <a:rPr lang="en-GB" sz="1868" dirty="0"/>
              <a:t> is a science museum</a:t>
            </a:r>
          </a:p>
        </p:txBody>
      </p:sp>
      <p:pic>
        <p:nvPicPr>
          <p:cNvPr id="7" name="Picture 6" descr="Bitmoji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2849880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itmoji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9" y="1803399"/>
            <a:ext cx="1625600" cy="162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es Invalide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9" y="225552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5121" y="1552261"/>
            <a:ext cx="3901439" cy="15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98181" y="1780645"/>
            <a:ext cx="3093156" cy="9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2. </a:t>
            </a:r>
            <a:r>
              <a:rPr lang="en-GB" sz="1868" dirty="0" smtClean="0"/>
              <a:t>Comment </a:t>
            </a:r>
            <a:r>
              <a:rPr lang="en-GB" sz="1868" dirty="0" err="1" smtClean="0"/>
              <a:t>s’appelle</a:t>
            </a:r>
            <a:r>
              <a:rPr lang="en-GB" sz="1868" dirty="0" smtClean="0"/>
              <a:t> le </a:t>
            </a:r>
            <a:r>
              <a:rPr lang="en-GB" sz="1868" dirty="0" err="1" smtClean="0"/>
              <a:t>monumnt</a:t>
            </a:r>
            <a:r>
              <a:rPr lang="en-GB" sz="1868" dirty="0" smtClean="0"/>
              <a:t> </a:t>
            </a:r>
            <a:r>
              <a:rPr lang="en-GB" sz="1868" dirty="0" err="1" smtClean="0"/>
              <a:t>en</a:t>
            </a:r>
            <a:r>
              <a:rPr lang="en-GB" sz="1868" dirty="0" smtClean="0"/>
              <a:t> </a:t>
            </a:r>
            <a:r>
              <a:rPr lang="en-GB" sz="1868" dirty="0" err="1" smtClean="0"/>
              <a:t>francais</a:t>
            </a:r>
            <a:r>
              <a:rPr lang="en-GB" sz="1868" dirty="0" smtClean="0"/>
              <a:t>? </a:t>
            </a:r>
            <a:r>
              <a:rPr lang="en-GB" sz="1868" dirty="0"/>
              <a:t>It is a museum army</a:t>
            </a:r>
          </a:p>
        </p:txBody>
      </p:sp>
      <p:pic>
        <p:nvPicPr>
          <p:cNvPr id="6" name="Picture 5" descr="Bitmoji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680"/>
            <a:ext cx="5588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Quickest Way to Get to Disneyland Paris from Montmartre - Plug-I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0"/>
            <a:ext cx="12191999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3106975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013" y="2686210"/>
            <a:ext cx="3901439" cy="15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98651" y="2719446"/>
            <a:ext cx="209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am more in my element of magic now!</a:t>
            </a:r>
          </a:p>
        </p:txBody>
      </p:sp>
      <p:pic>
        <p:nvPicPr>
          <p:cNvPr id="6" name="Picture 5" descr="riding a ladybu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39" y="6215856"/>
            <a:ext cx="436880" cy="62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5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ris Aims to Be 'Sustainable Capital of Fashion' by 2024 – W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6"/>
            <a:ext cx="12191999" cy="70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7;p13" descr="you got it bo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185" y="4470401"/>
            <a:ext cx="2497513" cy="257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660572" y="368154"/>
            <a:ext cx="3971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So now tell me about </a:t>
            </a:r>
            <a:r>
              <a:rPr lang="en-GB" sz="1600" dirty="0" smtClean="0"/>
              <a:t>la </a:t>
            </a:r>
            <a:r>
              <a:rPr lang="en-GB" sz="1600" dirty="0" err="1" smtClean="0"/>
              <a:t>ville</a:t>
            </a:r>
            <a:r>
              <a:rPr lang="en-GB" sz="1600" dirty="0" smtClean="0"/>
              <a:t> </a:t>
            </a:r>
            <a:r>
              <a:rPr lang="en-GB" sz="1600" dirty="0"/>
              <a:t>I am flying to this week and answer the </a:t>
            </a:r>
          </a:p>
          <a:p>
            <a:r>
              <a:rPr lang="en-GB" sz="1600" dirty="0"/>
              <a:t>question by replying in the </a:t>
            </a:r>
            <a:r>
              <a:rPr lang="en-GB" sz="1600" dirty="0" err="1"/>
              <a:t>eschool</a:t>
            </a:r>
            <a:r>
              <a:rPr lang="en-GB" sz="1600" dirty="0"/>
              <a:t> </a:t>
            </a:r>
            <a:r>
              <a:rPr lang="en-GB" sz="1600" dirty="0" err="1" smtClean="0"/>
              <a:t>message.On</a:t>
            </a:r>
            <a:r>
              <a:rPr lang="en-GB" sz="1600" dirty="0" smtClean="0"/>
              <a:t> every slide there is a mini-me hiding. Can you see me? </a:t>
            </a:r>
            <a:r>
              <a:rPr lang="en-GB" sz="1600" dirty="0" err="1" smtClean="0"/>
              <a:t>Ou</a:t>
            </a:r>
            <a:r>
              <a:rPr lang="en-GB" sz="1600" dirty="0" smtClean="0"/>
              <a:t> </a:t>
            </a:r>
            <a:r>
              <a:rPr lang="en-GB" sz="1600" dirty="0" err="1" smtClean="0"/>
              <a:t>est</a:t>
            </a:r>
            <a:r>
              <a:rPr lang="en-GB" sz="1600" dirty="0" smtClean="0"/>
              <a:t> Mme Alani? </a:t>
            </a:r>
            <a:endParaRPr lang="en-GB" sz="1600" dirty="0"/>
          </a:p>
        </p:txBody>
      </p:sp>
      <p:pic>
        <p:nvPicPr>
          <p:cNvPr id="5" name="Picture 4" descr="Bitmoji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375" y="5407397"/>
            <a:ext cx="643346" cy="606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onavirus: the situation in Paris and île-de-France on April 1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2" y="1158240"/>
            <a:ext cx="1625600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99824" y="124179"/>
            <a:ext cx="2349216" cy="152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1 What is this monument called in French?</a:t>
            </a:r>
          </a:p>
          <a:p>
            <a:endParaRPr lang="en-GB" sz="1868" dirty="0"/>
          </a:p>
          <a:p>
            <a:endParaRPr lang="en-GB" sz="1868" dirty="0"/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361" y="-58835"/>
            <a:ext cx="3901439" cy="1516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1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w to visit Paris without leaving home | The Independent"/>
          <p:cNvSpPr>
            <a:spLocks noChangeAspect="1" noChangeArrowheads="1"/>
          </p:cNvSpPr>
          <p:nvPr/>
        </p:nvSpPr>
        <p:spPr bwMode="auto">
          <a:xfrm>
            <a:off x="207433" y="-192618"/>
            <a:ext cx="4064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1" rIns="121920" bIns="60961" numCol="1" anchor="t" anchorCtr="0" compatLnSpc="1">
            <a:prstTxWarp prst="textNoShape">
              <a:avLst/>
            </a:prstTxWarp>
          </a:bodyPr>
          <a:lstStyle/>
          <a:p>
            <a:endParaRPr lang="en-GB" sz="1868"/>
          </a:p>
        </p:txBody>
      </p:sp>
      <p:pic>
        <p:nvPicPr>
          <p:cNvPr id="3076" name="Picture 4" descr="How to visit Paris without leaving home | The Indepen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1943644" cy="69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3914" y="508001"/>
            <a:ext cx="3093156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2. What is the name of the monument in French?</a:t>
            </a:r>
          </a:p>
        </p:txBody>
      </p:sp>
      <p:pic>
        <p:nvPicPr>
          <p:cNvPr id="5" name="Picture 4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613569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413" y="98955"/>
            <a:ext cx="3901439" cy="151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itmoji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963160"/>
            <a:ext cx="629920" cy="62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nsport strike in Paris: Museums and monuments op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37" y="984244"/>
            <a:ext cx="1625600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85459" y="607045"/>
            <a:ext cx="3685821" cy="124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3. What is the name of the monument in French? It has one of the most famous painting in the world </a:t>
            </a: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837" y="335950"/>
            <a:ext cx="4978400" cy="210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itmoji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57" y="3764283"/>
            <a:ext cx="528883" cy="71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useums and monuments open this New Year's Day in Paris, Wednesda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47939"/>
            <a:ext cx="12009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3" y="2664139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60" y="0"/>
            <a:ext cx="537464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2027" y="325120"/>
            <a:ext cx="3093156" cy="152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4. </a:t>
            </a:r>
            <a:r>
              <a:rPr lang="en-GB" sz="1868" dirty="0" smtClean="0"/>
              <a:t>Comment </a:t>
            </a:r>
            <a:r>
              <a:rPr lang="en-GB" sz="1868" dirty="0" err="1" smtClean="0"/>
              <a:t>s’appelle</a:t>
            </a:r>
            <a:r>
              <a:rPr lang="en-GB" sz="1868" dirty="0" smtClean="0"/>
              <a:t> le monument </a:t>
            </a:r>
            <a:r>
              <a:rPr lang="en-GB" sz="1868" dirty="0" err="1" smtClean="0"/>
              <a:t>en</a:t>
            </a:r>
            <a:r>
              <a:rPr lang="en-GB" sz="1868" dirty="0" smtClean="0"/>
              <a:t> </a:t>
            </a:r>
            <a:r>
              <a:rPr lang="en-GB" sz="1868" dirty="0" err="1" smtClean="0"/>
              <a:t>francais</a:t>
            </a:r>
            <a:r>
              <a:rPr lang="en-GB" sz="1868" dirty="0" smtClean="0"/>
              <a:t>? </a:t>
            </a:r>
            <a:r>
              <a:rPr lang="en-GB" sz="1868" dirty="0"/>
              <a:t>It is situated in Montmartre and you can see the whole of the city</a:t>
            </a:r>
          </a:p>
        </p:txBody>
      </p:sp>
      <p:pic>
        <p:nvPicPr>
          <p:cNvPr id="9" name="Picture 8" descr="Bitmoji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64" y="6096000"/>
            <a:ext cx="621877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otre-Dame de Paris | Notre-Dame de Paris Cathedral | Touris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9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tmoji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77" y="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480" y="-95794"/>
            <a:ext cx="4116251" cy="1611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32187" y="53641"/>
            <a:ext cx="2887859" cy="124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5. </a:t>
            </a:r>
            <a:r>
              <a:rPr lang="en-GB" sz="1868" dirty="0" smtClean="0"/>
              <a:t>Comment </a:t>
            </a:r>
            <a:r>
              <a:rPr lang="en-GB" sz="1868" dirty="0" err="1" smtClean="0"/>
              <a:t>s’appelle</a:t>
            </a:r>
            <a:r>
              <a:rPr lang="en-GB" sz="1868" dirty="0" smtClean="0"/>
              <a:t> le monument </a:t>
            </a:r>
            <a:r>
              <a:rPr lang="en-GB" sz="1868" dirty="0" err="1" smtClean="0"/>
              <a:t>en</a:t>
            </a:r>
            <a:r>
              <a:rPr lang="en-GB" sz="1868" dirty="0" smtClean="0"/>
              <a:t> </a:t>
            </a:r>
            <a:r>
              <a:rPr lang="en-GB" sz="1868" dirty="0" err="1" smtClean="0"/>
              <a:t>francais</a:t>
            </a:r>
            <a:r>
              <a:rPr lang="en-GB" sz="1868" dirty="0" smtClean="0"/>
              <a:t>? </a:t>
            </a:r>
            <a:r>
              <a:rPr lang="en-GB" sz="1868" dirty="0"/>
              <a:t>The  gargoyles are </a:t>
            </a:r>
            <a:r>
              <a:rPr lang="en-GB" sz="1868" dirty="0" smtClean="0"/>
              <a:t>guarding this impressive cathedral</a:t>
            </a:r>
            <a:endParaRPr lang="en-GB" sz="1868" dirty="0"/>
          </a:p>
        </p:txBody>
      </p:sp>
      <p:pic>
        <p:nvPicPr>
          <p:cNvPr id="9" name="Picture 8" descr="The Grotesque Stories Behind the Famous Gargoyles of Notre Dame ..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89" y="53641"/>
            <a:ext cx="4392507" cy="247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rinking water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943600"/>
            <a:ext cx="538480" cy="53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3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 Musée d’Ors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77" y="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360" y="0"/>
            <a:ext cx="4836160" cy="1899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2533" y="213360"/>
            <a:ext cx="3406988" cy="124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6. </a:t>
            </a:r>
            <a:r>
              <a:rPr lang="en-GB" sz="1868" dirty="0" smtClean="0"/>
              <a:t>Comment </a:t>
            </a:r>
            <a:r>
              <a:rPr lang="en-GB" sz="1868" dirty="0" err="1" smtClean="0"/>
              <a:t>s’appelle</a:t>
            </a:r>
            <a:r>
              <a:rPr lang="en-GB" sz="1868" dirty="0" smtClean="0"/>
              <a:t> le monument </a:t>
            </a:r>
            <a:r>
              <a:rPr lang="en-GB" sz="1868" dirty="0" err="1" smtClean="0"/>
              <a:t>en</a:t>
            </a:r>
            <a:r>
              <a:rPr lang="en-GB" sz="1868" dirty="0" smtClean="0"/>
              <a:t> </a:t>
            </a:r>
            <a:r>
              <a:rPr lang="en-GB" sz="1868" dirty="0" err="1" smtClean="0"/>
              <a:t>francais</a:t>
            </a:r>
            <a:r>
              <a:rPr lang="en-GB" sz="1868" dirty="0" smtClean="0"/>
              <a:t>?</a:t>
            </a:r>
            <a:r>
              <a:rPr lang="en-US" sz="1868" dirty="0" smtClean="0"/>
              <a:t> </a:t>
            </a:r>
            <a:r>
              <a:rPr lang="en-US" sz="1868" dirty="0"/>
              <a:t>It is a Beaux-Arts railway station built between 1898 and 1900</a:t>
            </a:r>
            <a:endParaRPr lang="en-GB" sz="1868" dirty="0"/>
          </a:p>
        </p:txBody>
      </p:sp>
      <p:pic>
        <p:nvPicPr>
          <p:cNvPr id="6" name="Picture 5" descr="Bitmoji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5151120"/>
            <a:ext cx="487680" cy="58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9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séum National d'Histoire Naturelle, 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1"/>
            <a:ext cx="120497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9" y="1803399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155" y="932158"/>
            <a:ext cx="4340579" cy="188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42514" y="1192807"/>
            <a:ext cx="3349571" cy="9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7. </a:t>
            </a:r>
            <a:r>
              <a:rPr lang="en-GB" sz="1868" dirty="0" smtClean="0"/>
              <a:t>Comment </a:t>
            </a:r>
            <a:r>
              <a:rPr lang="en-GB" sz="1868" dirty="0" err="1" smtClean="0"/>
              <a:t>s’appelle</a:t>
            </a:r>
            <a:r>
              <a:rPr lang="en-GB" sz="1868" dirty="0" smtClean="0"/>
              <a:t> le monument </a:t>
            </a:r>
            <a:r>
              <a:rPr lang="en-GB" sz="1868" dirty="0" err="1" smtClean="0"/>
              <a:t>en</a:t>
            </a:r>
            <a:r>
              <a:rPr lang="en-GB" sz="1868" dirty="0" smtClean="0"/>
              <a:t> </a:t>
            </a:r>
            <a:r>
              <a:rPr lang="en-GB" sz="1868" dirty="0" err="1" smtClean="0"/>
              <a:t>francais</a:t>
            </a:r>
            <a:r>
              <a:rPr lang="en-GB" sz="1868" dirty="0" smtClean="0"/>
              <a:t>? </a:t>
            </a:r>
            <a:r>
              <a:rPr lang="en-GB" sz="1868" dirty="0"/>
              <a:t>It contains many extinct species</a:t>
            </a:r>
          </a:p>
        </p:txBody>
      </p:sp>
      <p:pic>
        <p:nvPicPr>
          <p:cNvPr id="6" name="Picture 5" descr="Bitmoji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20" y="612648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1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ntre Georges Pompidou panorama Centre Georges Pompidou, Pari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tmoji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77" y="102616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210" y="-392044"/>
            <a:ext cx="3901439" cy="15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73674" y="-111356"/>
            <a:ext cx="3093156" cy="9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8" dirty="0"/>
              <a:t>8. What is the name of the monument in </a:t>
            </a:r>
            <a:r>
              <a:rPr lang="en-GB" sz="1868" dirty="0" err="1"/>
              <a:t>French?This</a:t>
            </a:r>
            <a:r>
              <a:rPr lang="en-GB" sz="1868" dirty="0"/>
              <a:t> is a cultural centre</a:t>
            </a:r>
          </a:p>
        </p:txBody>
      </p:sp>
      <p:pic>
        <p:nvPicPr>
          <p:cNvPr id="6" name="Picture 5" descr="Bitmoji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5821680"/>
            <a:ext cx="660400" cy="53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0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26B87ADE6224A96ABB2B01F5557B9" ma:contentTypeVersion="13" ma:contentTypeDescription="Create a new document." ma:contentTypeScope="" ma:versionID="6e2d37faddb9dd9b4148c0727af3aab7">
  <xsd:schema xmlns:xsd="http://www.w3.org/2001/XMLSchema" xmlns:xs="http://www.w3.org/2001/XMLSchema" xmlns:p="http://schemas.microsoft.com/office/2006/metadata/properties" xmlns:ns3="805059b1-09e5-4743-b73b-108935d8c425" xmlns:ns4="6a6b15a3-d84c-4a4c-b403-38e4d1280f7a" targetNamespace="http://schemas.microsoft.com/office/2006/metadata/properties" ma:root="true" ma:fieldsID="c86482b41a8f61712ea6e3557515af16" ns3:_="" ns4:_="">
    <xsd:import namespace="805059b1-09e5-4743-b73b-108935d8c425"/>
    <xsd:import namespace="6a6b15a3-d84c-4a4c-b403-38e4d1280f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059b1-09e5-4743-b73b-108935d8c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b15a3-d84c-4a4c-b403-38e4d1280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193CC7-93FB-4DE7-B5CE-2A398201D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059b1-09e5-4743-b73b-108935d8c425"/>
    <ds:schemaRef ds:uri="6a6b15a3-d84c-4a4c-b403-38e4d1280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E1565-CE6A-43C0-AA9E-75A59D15C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0DA198-1A01-40CD-A932-19003C516379}">
  <ds:schemaRefs>
    <ds:schemaRef ds:uri="http://purl.org/dc/elements/1.1/"/>
    <ds:schemaRef ds:uri="http://schemas.microsoft.com/office/2006/metadata/properties"/>
    <ds:schemaRef ds:uri="805059b1-09e5-4743-b73b-108935d8c42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a6b15a3-d84c-4a4c-b403-38e4d1280f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247</Words>
  <Application>Microsoft Office PowerPoint</Application>
  <PresentationFormat>Widescreen</PresentationFormat>
  <Paragraphs>15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Hala Alani</dc:creator>
  <cp:lastModifiedBy>Hala Alani</cp:lastModifiedBy>
  <cp:revision>3</cp:revision>
  <dcterms:created xsi:type="dcterms:W3CDTF">2020-06-12T16:57:14Z</dcterms:created>
  <dcterms:modified xsi:type="dcterms:W3CDTF">2020-06-12T23:07:42Z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0x01010053126B87ADE6224A96ABB2B01F5557B9</vt:lpwstr>
  </property>
</Properties>
</file>