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88" r:id="rId3"/>
    <p:sldId id="257" r:id="rId4"/>
    <p:sldId id="261" r:id="rId5"/>
    <p:sldId id="258" r:id="rId6"/>
    <p:sldId id="259" r:id="rId7"/>
    <p:sldId id="266" r:id="rId8"/>
    <p:sldId id="264" r:id="rId9"/>
    <p:sldId id="265" r:id="rId10"/>
    <p:sldId id="267" r:id="rId11"/>
    <p:sldId id="269" r:id="rId12"/>
    <p:sldId id="260" r:id="rId13"/>
    <p:sldId id="262" r:id="rId14"/>
    <p:sldId id="263" r:id="rId15"/>
    <p:sldId id="268" r:id="rId16"/>
    <p:sldId id="270" r:id="rId17"/>
    <p:sldId id="272" r:id="rId18"/>
    <p:sldId id="28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71" r:id="rId34"/>
    <p:sldId id="291" r:id="rId35"/>
    <p:sldId id="290" r:id="rId36"/>
    <p:sldId id="292" r:id="rId37"/>
  </p:sldIdLst>
  <p:sldSz cx="9144000" cy="6858000" type="screen4x3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187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949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31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113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039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879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114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371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118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832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042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029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2BE31-95EF-8943-8879-DC0DDA07479C}" type="datetimeFigureOut">
              <a:rPr lang="en-US" smtClean="0"/>
              <a:pPr/>
              <a:t>4/26/20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DC71-CBD3-654A-A0B8-071B6EEAE590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087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ducandy.com/site/resource.php?activity-code=1352c" TargetMode="External"/><Relationship Id="rId3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afeYouTube.net/w/FGP8" TargetMode="External"/><Relationship Id="rId3" Type="http://schemas.openxmlformats.org/officeDocument/2006/relationships/hyperlink" Target="https://safeYouTube.net/w/mHP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maison de Monet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635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92" y="4245234"/>
            <a:ext cx="2606416" cy="2606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7100"/>
            <a:ext cx="2540000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950" y="3721100"/>
            <a:ext cx="2609901" cy="313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908" y="381000"/>
            <a:ext cx="8485909" cy="892552"/>
          </a:xfrm>
          <a:prstGeom prst="rect">
            <a:avLst/>
          </a:prstGeom>
          <a:noFill/>
          <a:ln>
            <a:solidFill>
              <a:srgbClr val="3366FF">
                <a:alpha val="74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Lesson objective: to </a:t>
            </a:r>
            <a:r>
              <a:rPr lang="en-US" sz="2600" b="1" dirty="0" smtClean="0">
                <a:solidFill>
                  <a:srgbClr val="FF0000"/>
                </a:solidFill>
              </a:rPr>
              <a:t>recap rooms in the house </a:t>
            </a:r>
            <a:r>
              <a:rPr lang="en-US" sz="2600" b="1" dirty="0" smtClean="0"/>
              <a:t>&amp; to learn about the famous </a:t>
            </a:r>
            <a:r>
              <a:rPr lang="en-US" sz="2600" b="1" dirty="0" smtClean="0">
                <a:solidFill>
                  <a:srgbClr val="FF0000"/>
                </a:solidFill>
              </a:rPr>
              <a:t>French artist Monet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0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a </a:t>
            </a:r>
            <a:r>
              <a:rPr lang="fr-FR" dirty="0" smtClean="0"/>
              <a:t>chambre d’Alice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546"/>
            <a:ext cx="9144000" cy="49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53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es </a:t>
            </a:r>
            <a:r>
              <a:rPr lang="fr-FR" dirty="0" smtClean="0"/>
              <a:t>escaliers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7" y="1895071"/>
            <a:ext cx="416790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84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e </a:t>
            </a:r>
            <a:r>
              <a:rPr lang="fr-FR" dirty="0" smtClean="0"/>
              <a:t>jardin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80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’étang </a:t>
            </a:r>
            <a:r>
              <a:rPr lang="fr-FR" dirty="0" smtClean="0"/>
              <a:t>avec son pont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61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es </a:t>
            </a:r>
            <a:r>
              <a:rPr lang="fr-FR" dirty="0" smtClean="0"/>
              <a:t>nénuphars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574"/>
            <a:ext cx="9144000" cy="51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99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es </a:t>
            </a:r>
            <a:r>
              <a:rPr lang="fr-FR" dirty="0" smtClean="0"/>
              <a:t>nymphéas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455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83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Monet dans son jardin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72" y="1707343"/>
            <a:ext cx="3392114" cy="50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44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maison de Monet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635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92" y="4245234"/>
            <a:ext cx="2606416" cy="2606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7100"/>
            <a:ext cx="2540000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950" y="3600450"/>
            <a:ext cx="2609901" cy="313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70513" y="1638082"/>
            <a:ext cx="581716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How much can you remember?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0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maison de Monet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635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999" y="1153626"/>
            <a:ext cx="8358909" cy="48936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/>
              <a:t>Claude </a:t>
            </a:r>
            <a:r>
              <a:rPr lang="en-US" sz="2400" b="1" dirty="0" smtClean="0"/>
              <a:t>Monet, in full Oscar-Claude Monet, (born November 14, 1840, </a:t>
            </a:r>
            <a:r>
              <a:rPr lang="en-US" sz="2400" b="1" dirty="0" smtClean="0"/>
              <a:t>P*</a:t>
            </a:r>
            <a:r>
              <a:rPr lang="en-US" sz="2400" b="1" dirty="0" err="1" smtClean="0"/>
              <a:t>r</a:t>
            </a:r>
            <a:r>
              <a:rPr lang="en-US" sz="2400" b="1" dirty="0" smtClean="0"/>
              <a:t>*</a:t>
            </a:r>
            <a:r>
              <a:rPr lang="en-US" sz="2400" b="1" dirty="0" err="1" smtClean="0"/>
              <a:t>s</a:t>
            </a:r>
            <a:r>
              <a:rPr lang="en-US" sz="2400" b="1" dirty="0" smtClean="0"/>
              <a:t>, France—died December 5, 1926, </a:t>
            </a:r>
            <a:r>
              <a:rPr lang="en-US" sz="2400" b="1" dirty="0" err="1" smtClean="0"/>
              <a:t>Giverny</a:t>
            </a:r>
            <a:r>
              <a:rPr lang="en-US" sz="2400" b="1" dirty="0" smtClean="0"/>
              <a:t>), French painter who was the initiator, leader, and unswerving advocate of the</a:t>
            </a:r>
            <a:r>
              <a:rPr lang="en-US" sz="2400" b="1" dirty="0" smtClean="0"/>
              <a:t> *</a:t>
            </a:r>
            <a:r>
              <a:rPr lang="en-US" sz="2400" b="1" dirty="0" err="1" smtClean="0"/>
              <a:t>mpr</a:t>
            </a:r>
            <a:r>
              <a:rPr lang="en-US" sz="2400" b="1" dirty="0" smtClean="0"/>
              <a:t>*</a:t>
            </a:r>
            <a:r>
              <a:rPr lang="en-US" sz="2400" b="1" dirty="0" err="1" smtClean="0"/>
              <a:t>ss</a:t>
            </a:r>
            <a:r>
              <a:rPr lang="en-US" sz="2400" b="1" dirty="0" smtClean="0"/>
              <a:t>**</a:t>
            </a:r>
            <a:r>
              <a:rPr lang="en-US" sz="2400" b="1" dirty="0" err="1" smtClean="0"/>
              <a:t>n</a:t>
            </a:r>
            <a:r>
              <a:rPr lang="en-US" sz="2400" b="1" dirty="0" smtClean="0"/>
              <a:t>*</a:t>
            </a:r>
            <a:r>
              <a:rPr lang="en-US" sz="2400" b="1" dirty="0" err="1" smtClean="0"/>
              <a:t>st</a:t>
            </a:r>
            <a:r>
              <a:rPr lang="en-US" sz="2400" b="1" dirty="0" smtClean="0"/>
              <a:t> </a:t>
            </a:r>
            <a:r>
              <a:rPr lang="en-US" sz="2400" b="1" dirty="0" smtClean="0"/>
              <a:t>style.</a:t>
            </a:r>
            <a:r>
              <a:rPr lang="en-US" sz="2400" b="1" dirty="0" smtClean="0"/>
              <a:t>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At </a:t>
            </a:r>
            <a:r>
              <a:rPr lang="en-US" sz="2400" b="1" dirty="0" smtClean="0"/>
              <a:t>his home in </a:t>
            </a:r>
            <a:r>
              <a:rPr lang="en-US" sz="2400" b="1" dirty="0" smtClean="0"/>
              <a:t>G*</a:t>
            </a:r>
            <a:r>
              <a:rPr lang="en-US" sz="2400" b="1" dirty="0" err="1" smtClean="0"/>
              <a:t>v</a:t>
            </a:r>
            <a:r>
              <a:rPr lang="en-US" sz="2400" b="1" dirty="0" smtClean="0"/>
              <a:t>*</a:t>
            </a:r>
            <a:r>
              <a:rPr lang="en-US" sz="2400" b="1" dirty="0" err="1" smtClean="0"/>
              <a:t>rny</a:t>
            </a:r>
            <a:r>
              <a:rPr lang="en-US" sz="2400" b="1" dirty="0" smtClean="0"/>
              <a:t>, Monet created the water-lily pond that served as inspiration for his last series of paintings. His popularity soared in the second half of the 20th century, when his works </a:t>
            </a:r>
            <a:r>
              <a:rPr lang="en-US" sz="2400" b="1" dirty="0" smtClean="0"/>
              <a:t>travelled </a:t>
            </a:r>
            <a:r>
              <a:rPr lang="en-US" sz="2400" b="1" dirty="0" smtClean="0"/>
              <a:t>the world in museum exhibitions that attracted record-breaking crowds and marketed popular commercial items featuring imagery from his art</a:t>
            </a:r>
            <a:r>
              <a:rPr lang="en-US" sz="2400" b="1" dirty="0" smtClean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0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56547" y="6247720"/>
            <a:ext cx="5904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</a:t>
            </a:r>
            <a:r>
              <a:rPr lang="fr-FR" sz="2800" b="1" dirty="0" smtClean="0"/>
              <a:t>*</a:t>
            </a:r>
            <a:r>
              <a:rPr lang="fr-FR" sz="2800" b="1" dirty="0" smtClean="0"/>
              <a:t> m**s*n </a:t>
            </a:r>
            <a:r>
              <a:rPr lang="fr-FR" sz="2800" b="1" dirty="0" smtClean="0"/>
              <a:t>de Claude Monet à </a:t>
            </a:r>
            <a:r>
              <a:rPr lang="fr-FR" sz="2800" b="1" dirty="0" smtClean="0"/>
              <a:t>G*v*</a:t>
            </a:r>
            <a:r>
              <a:rPr lang="fr-FR" sz="2800" b="1" dirty="0" err="1" smtClean="0"/>
              <a:t>rny</a:t>
            </a:r>
            <a:endParaRPr lang="fr-FR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45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maison de Monet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635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999" y="1153626"/>
            <a:ext cx="8358909" cy="48936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/>
              <a:t>Claude </a:t>
            </a:r>
            <a:r>
              <a:rPr lang="en-US" sz="2400" b="1" dirty="0" smtClean="0"/>
              <a:t>Monet, in full Oscar-Claude Monet, (born November 14, 1840, Paris, France—died December 5, 1926, </a:t>
            </a:r>
            <a:r>
              <a:rPr lang="en-US" sz="2400" b="1" dirty="0" err="1" smtClean="0"/>
              <a:t>Giverny</a:t>
            </a:r>
            <a:r>
              <a:rPr lang="en-US" sz="2400" b="1" dirty="0" smtClean="0"/>
              <a:t>), French painter who was the initiator, leader, and unswerving advocate of the Impressionist style.</a:t>
            </a:r>
            <a:r>
              <a:rPr lang="en-US" sz="2400" b="1" dirty="0" smtClean="0"/>
              <a:t>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At </a:t>
            </a:r>
            <a:r>
              <a:rPr lang="en-US" sz="2400" b="1" dirty="0" smtClean="0"/>
              <a:t>his home in </a:t>
            </a:r>
            <a:r>
              <a:rPr lang="en-US" sz="2400" b="1" dirty="0" err="1" smtClean="0"/>
              <a:t>Giverny</a:t>
            </a:r>
            <a:r>
              <a:rPr lang="en-US" sz="2400" b="1" dirty="0" smtClean="0"/>
              <a:t>, Monet created the water-lily pond that served as inspiration for his last series of paintings. His popularity soared in the second half of the 20th century, when his works </a:t>
            </a:r>
            <a:r>
              <a:rPr lang="en-US" sz="2400" b="1" dirty="0" smtClean="0"/>
              <a:t>travelled </a:t>
            </a:r>
            <a:r>
              <a:rPr lang="en-US" sz="2400" b="1" dirty="0" smtClean="0"/>
              <a:t>the world in museum exhibitions that attracted record-breaking crowds and marketed popular commercial items featuring imagery from his art</a:t>
            </a:r>
            <a:r>
              <a:rPr lang="en-US" sz="2400" b="1" dirty="0" smtClean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0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l*</a:t>
            </a:r>
            <a:r>
              <a:rPr lang="fr-FR" dirty="0" smtClean="0"/>
              <a:t> m**s*n 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97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</a:t>
            </a:r>
            <a:r>
              <a:rPr lang="fr-FR" dirty="0" smtClean="0"/>
              <a:t> c**s*n*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63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</a:t>
            </a:r>
            <a:r>
              <a:rPr lang="fr-FR" dirty="0" smtClean="0"/>
              <a:t> s*</a:t>
            </a:r>
            <a:r>
              <a:rPr lang="fr-FR" dirty="0" err="1" smtClean="0"/>
              <a:t>ll</a:t>
            </a:r>
            <a:r>
              <a:rPr lang="fr-FR" dirty="0" smtClean="0"/>
              <a:t>* </a:t>
            </a:r>
            <a:r>
              <a:rPr lang="fr-FR" dirty="0" smtClean="0"/>
              <a:t>à </a:t>
            </a:r>
            <a:r>
              <a:rPr lang="fr-FR" dirty="0" smtClean="0"/>
              <a:t>m*</a:t>
            </a:r>
            <a:r>
              <a:rPr lang="fr-FR" dirty="0" err="1" smtClean="0"/>
              <a:t>ng</a:t>
            </a:r>
            <a:r>
              <a:rPr lang="fr-FR" dirty="0" smtClean="0"/>
              <a:t>*r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99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</a:t>
            </a:r>
            <a:r>
              <a:rPr lang="fr-FR" dirty="0" smtClean="0"/>
              <a:t> s*l*n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51" y="1843505"/>
            <a:ext cx="9183851" cy="50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6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l* </a:t>
            </a:r>
            <a:r>
              <a:rPr lang="fr-FR" dirty="0" err="1" smtClean="0"/>
              <a:t>ch</a:t>
            </a:r>
            <a:r>
              <a:rPr lang="fr-FR" dirty="0" smtClean="0"/>
              <a:t>*</a:t>
            </a:r>
            <a:r>
              <a:rPr lang="fr-FR" dirty="0" err="1" smtClean="0"/>
              <a:t>mbr</a:t>
            </a:r>
            <a:r>
              <a:rPr lang="fr-FR" dirty="0" smtClean="0"/>
              <a:t>* </a:t>
            </a:r>
            <a:r>
              <a:rPr lang="fr-FR" dirty="0" smtClean="0"/>
              <a:t>de </a:t>
            </a:r>
            <a:r>
              <a:rPr lang="fr-FR" dirty="0" smtClean="0"/>
              <a:t>Cl**de* M*n*t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01274"/>
            <a:ext cx="9144001" cy="47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42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 b*r*** </a:t>
            </a:r>
            <a:r>
              <a:rPr lang="fr-FR" dirty="0" smtClean="0"/>
              <a:t>(</a:t>
            </a:r>
            <a:r>
              <a:rPr lang="fr-FR" dirty="0" smtClean="0"/>
              <a:t>l’atelier</a:t>
            </a:r>
            <a:r>
              <a:rPr lang="fr-FR" dirty="0" smtClean="0"/>
              <a:t>)</a:t>
            </a:r>
            <a:r>
              <a:rPr lang="fr-FR" dirty="0" smtClean="0"/>
              <a:t> </a:t>
            </a:r>
            <a:r>
              <a:rPr lang="fr-FR" dirty="0" smtClean="0"/>
              <a:t>de Monet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001"/>
            <a:ext cx="9144000" cy="52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68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</a:t>
            </a:r>
            <a:r>
              <a:rPr lang="fr-FR" dirty="0" smtClean="0"/>
              <a:t> </a:t>
            </a:r>
            <a:r>
              <a:rPr lang="fr-FR" dirty="0" err="1" smtClean="0"/>
              <a:t>ch</a:t>
            </a:r>
            <a:r>
              <a:rPr lang="fr-FR" dirty="0" smtClean="0"/>
              <a:t>*</a:t>
            </a:r>
            <a:r>
              <a:rPr lang="fr-FR" dirty="0" err="1" smtClean="0"/>
              <a:t>mbr</a:t>
            </a:r>
            <a:r>
              <a:rPr lang="fr-FR" dirty="0" smtClean="0"/>
              <a:t>* </a:t>
            </a:r>
            <a:r>
              <a:rPr lang="fr-FR" dirty="0" smtClean="0"/>
              <a:t>d’Alice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546"/>
            <a:ext cx="9144000" cy="49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53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</a:t>
            </a:r>
            <a:r>
              <a:rPr lang="fr-FR" dirty="0" smtClean="0"/>
              <a:t>s </a:t>
            </a:r>
            <a:r>
              <a:rPr lang="fr-FR" dirty="0" smtClean="0"/>
              <a:t>*</a:t>
            </a:r>
            <a:r>
              <a:rPr lang="fr-FR" dirty="0" err="1" smtClean="0"/>
              <a:t>sc</a:t>
            </a:r>
            <a:r>
              <a:rPr lang="fr-FR" dirty="0" smtClean="0"/>
              <a:t>*l**</a:t>
            </a:r>
            <a:r>
              <a:rPr lang="fr-FR" dirty="0" err="1" smtClean="0"/>
              <a:t>rs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7" y="1895071"/>
            <a:ext cx="416790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84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</a:t>
            </a:r>
            <a:r>
              <a:rPr lang="fr-FR" dirty="0" smtClean="0"/>
              <a:t> j*rd*n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80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’*</a:t>
            </a:r>
            <a:r>
              <a:rPr lang="fr-FR" dirty="0" err="1" smtClean="0"/>
              <a:t>tang</a:t>
            </a:r>
            <a:r>
              <a:rPr lang="fr-FR" dirty="0" smtClean="0"/>
              <a:t> </a:t>
            </a:r>
            <a:r>
              <a:rPr lang="fr-FR" dirty="0" smtClean="0"/>
              <a:t>avec </a:t>
            </a:r>
            <a:r>
              <a:rPr lang="fr-FR" dirty="0" smtClean="0"/>
              <a:t>s*n p*nt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61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56547" y="6247720"/>
            <a:ext cx="581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</a:t>
            </a:r>
            <a:r>
              <a:rPr lang="fr-FR" sz="2800" b="1" dirty="0" smtClean="0"/>
              <a:t>a </a:t>
            </a:r>
            <a:r>
              <a:rPr lang="fr-FR" sz="2800" b="1" dirty="0" smtClean="0"/>
              <a:t>maison de Claude Monet à Giverny</a:t>
            </a:r>
            <a:endParaRPr lang="fr-FR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459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</a:t>
            </a:r>
            <a:r>
              <a:rPr lang="fr-FR" dirty="0" smtClean="0"/>
              <a:t>s n*n*ph*</a:t>
            </a:r>
            <a:r>
              <a:rPr lang="fr-FR" dirty="0" err="1" smtClean="0"/>
              <a:t>rs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574"/>
            <a:ext cx="9144000" cy="51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99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*</a:t>
            </a:r>
            <a:r>
              <a:rPr lang="fr-FR" dirty="0" smtClean="0"/>
              <a:t>s </a:t>
            </a:r>
            <a:r>
              <a:rPr lang="fr-FR" dirty="0" err="1" smtClean="0"/>
              <a:t>nymph</a:t>
            </a:r>
            <a:r>
              <a:rPr lang="fr-FR" dirty="0" smtClean="0"/>
              <a:t>**s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455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83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M*n*t </a:t>
            </a:r>
            <a:r>
              <a:rPr lang="fr-FR" dirty="0" smtClean="0"/>
              <a:t>dans son </a:t>
            </a:r>
            <a:r>
              <a:rPr lang="fr-FR" dirty="0" smtClean="0"/>
              <a:t>j*rd*n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72" y="1707343"/>
            <a:ext cx="3392114" cy="50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44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260" y="161636"/>
            <a:ext cx="871001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FOLLOW ON WORK:</a:t>
            </a:r>
          </a:p>
          <a:p>
            <a:pPr>
              <a:buFont typeface="Wingdings" charset="2"/>
              <a:buChar char="ü"/>
            </a:pPr>
            <a:r>
              <a:rPr lang="en-US" sz="2800" b="1" dirty="0" smtClean="0">
                <a:solidFill>
                  <a:srgbClr val="FF0000"/>
                </a:solidFill>
              </a:rPr>
              <a:t>Who </a:t>
            </a:r>
            <a:r>
              <a:rPr lang="en-US" sz="2800" b="1" dirty="0" smtClean="0"/>
              <a:t>was Monet? </a:t>
            </a:r>
            <a:endParaRPr lang="en-US" sz="2800" b="1" dirty="0" smtClean="0"/>
          </a:p>
          <a:p>
            <a:pPr>
              <a:buFont typeface="Wingdings" charset="2"/>
              <a:buChar char="ü"/>
            </a:pPr>
            <a:endParaRPr lang="en-US" sz="2800" b="1" dirty="0" smtClean="0"/>
          </a:p>
          <a:p>
            <a:pPr>
              <a:buFont typeface="Wingdings" charset="2"/>
              <a:buChar char="ü"/>
            </a:pPr>
            <a:r>
              <a:rPr lang="en-US" sz="2800" b="1" dirty="0" smtClean="0">
                <a:solidFill>
                  <a:srgbClr val="FF0000"/>
                </a:solidFill>
              </a:rPr>
              <a:t>Where</a:t>
            </a:r>
            <a:r>
              <a:rPr lang="en-US" sz="2800" b="1" dirty="0" smtClean="0"/>
              <a:t> in France is </a:t>
            </a:r>
            <a:r>
              <a:rPr lang="en-US" sz="2800" b="1" dirty="0" err="1" smtClean="0">
                <a:solidFill>
                  <a:srgbClr val="FF0000"/>
                </a:solidFill>
              </a:rPr>
              <a:t>Giverny</a:t>
            </a:r>
            <a:r>
              <a:rPr lang="en-US" sz="2800" b="1" dirty="0" smtClean="0"/>
              <a:t>?</a:t>
            </a:r>
          </a:p>
          <a:p>
            <a:pPr>
              <a:buFont typeface="Wingdings" charset="2"/>
              <a:buChar char="ü"/>
            </a:pPr>
            <a:endParaRPr lang="en-US" sz="2800" b="1" dirty="0" smtClean="0"/>
          </a:p>
          <a:p>
            <a:pPr>
              <a:buFont typeface="Wingdings" charset="2"/>
              <a:buChar char="ü"/>
            </a:pPr>
            <a:r>
              <a:rPr lang="en-US" sz="2800" b="1" dirty="0" smtClean="0">
                <a:solidFill>
                  <a:srgbClr val="FF0000"/>
                </a:solidFill>
              </a:rPr>
              <a:t>Which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rooms in the house </a:t>
            </a:r>
            <a:r>
              <a:rPr lang="en-US" sz="2800" b="1" dirty="0" smtClean="0"/>
              <a:t>did you recognize? </a:t>
            </a:r>
          </a:p>
          <a:p>
            <a:r>
              <a:rPr lang="en-US" sz="2800" b="1" dirty="0" smtClean="0"/>
              <a:t>(List them in French and English)</a:t>
            </a:r>
          </a:p>
          <a:p>
            <a:pPr>
              <a:buFont typeface="Wingdings" charset="2"/>
              <a:buChar char="ü"/>
            </a:pPr>
            <a:endParaRPr lang="en-US" sz="2800" b="1" dirty="0" smtClean="0"/>
          </a:p>
          <a:p>
            <a:pPr>
              <a:buFont typeface="Wingdings" charset="2"/>
              <a:buChar char="ü"/>
            </a:pPr>
            <a:r>
              <a:rPr lang="en-US" sz="2800" b="1" dirty="0" smtClean="0">
                <a:solidFill>
                  <a:srgbClr val="FF0000"/>
                </a:solidFill>
              </a:rPr>
              <a:t>Which rooms were missing? </a:t>
            </a:r>
          </a:p>
          <a:p>
            <a:r>
              <a:rPr lang="en-US" sz="2800" b="1" dirty="0" smtClean="0"/>
              <a:t>(List them in French and English)</a:t>
            </a:r>
          </a:p>
          <a:p>
            <a:pPr>
              <a:buFont typeface="Wingdings" charset="2"/>
              <a:buChar char="ü"/>
            </a:pPr>
            <a:endParaRPr lang="en-US" sz="2800" b="1" dirty="0" smtClean="0"/>
          </a:p>
          <a:p>
            <a:pPr>
              <a:buFont typeface="Wingdings" charset="2"/>
              <a:buChar char="ü"/>
            </a:pPr>
            <a:r>
              <a:rPr lang="en-US" sz="2800" b="1" dirty="0" smtClean="0"/>
              <a:t>What do you think of his house?  Can you give an </a:t>
            </a:r>
            <a:r>
              <a:rPr lang="en-US" sz="2800" b="1" dirty="0" smtClean="0">
                <a:solidFill>
                  <a:srgbClr val="FF0000"/>
                </a:solidFill>
              </a:rPr>
              <a:t>opinion word in French</a:t>
            </a:r>
            <a:r>
              <a:rPr lang="en-US" sz="2800" b="1" dirty="0" smtClean="0"/>
              <a:t>?</a:t>
            </a:r>
          </a:p>
          <a:p>
            <a:r>
              <a:rPr lang="en-US" sz="2800" b="1" dirty="0" smtClean="0"/>
              <a:t>e.g. belle – beautiful, </a:t>
            </a:r>
            <a:r>
              <a:rPr lang="en-US" sz="2800" b="1" dirty="0" err="1" smtClean="0"/>
              <a:t>moche</a:t>
            </a:r>
            <a:r>
              <a:rPr lang="en-US" sz="2800" b="1" dirty="0" smtClean="0"/>
              <a:t> – ugly, </a:t>
            </a:r>
            <a:r>
              <a:rPr lang="en-US" sz="2800" b="1" dirty="0" err="1" smtClean="0"/>
              <a:t>grande</a:t>
            </a:r>
            <a:r>
              <a:rPr lang="en-US" sz="2800" b="1" dirty="0" smtClean="0"/>
              <a:t> – big, </a:t>
            </a:r>
          </a:p>
          <a:p>
            <a:r>
              <a:rPr lang="en-US" sz="2800" b="1" dirty="0" smtClean="0"/>
              <a:t>petite – small, </a:t>
            </a:r>
            <a:r>
              <a:rPr lang="en-US" sz="2800" b="1" dirty="0" err="1" smtClean="0"/>
              <a:t>pittoresque</a:t>
            </a:r>
            <a:r>
              <a:rPr lang="en-US" sz="2800" b="1" dirty="0" smtClean="0"/>
              <a:t> – picturesque </a:t>
            </a:r>
          </a:p>
          <a:p>
            <a:pPr>
              <a:buFont typeface="Wingdings" charset="2"/>
              <a:buChar char="ü"/>
            </a:pPr>
            <a:endParaRPr lang="en-US" b="1" dirty="0" smtClean="0"/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0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92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    </a:t>
            </a:r>
            <a:r>
              <a:rPr lang="en-US" b="1" u="sng" dirty="0" smtClean="0"/>
              <a:t>My answers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Type your answers into</a:t>
            </a:r>
            <a:br>
              <a:rPr lang="en-US" b="1" dirty="0" smtClean="0"/>
            </a:br>
            <a:r>
              <a:rPr lang="en-US" b="1" dirty="0" smtClean="0"/>
              <a:t>the box below:</a:t>
            </a:r>
            <a:endParaRPr lang="en-US" b="1" dirty="0"/>
          </a:p>
        </p:txBody>
      </p:sp>
      <p:pic>
        <p:nvPicPr>
          <p:cNvPr id="4" name="Content Placeholder 3" descr="Screen Shot 2020-04-26 at 17.40.0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87" r="-68"/>
          <a:stretch>
            <a:fillRect/>
          </a:stretch>
        </p:blipFill>
        <p:spPr>
          <a:xfrm>
            <a:off x="5818909" y="59849"/>
            <a:ext cx="3325091" cy="2715577"/>
          </a:xfr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7702" y="2198383"/>
          <a:ext cx="537198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198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Language Learning Games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200" b="1" dirty="0" smtClean="0">
                <a:hlinkClick r:id="rId2"/>
              </a:rPr>
              <a:t>https://www.educandy.com/site/resource.php?activity-code=</a:t>
            </a:r>
            <a:r>
              <a:rPr lang="en-US" sz="2200" b="1" dirty="0" smtClean="0">
                <a:hlinkClick r:id="rId2"/>
              </a:rPr>
              <a:t>1352c</a:t>
            </a:r>
            <a:endParaRPr lang="en-US" sz="2200" b="1" dirty="0" smtClean="0"/>
          </a:p>
          <a:p>
            <a:pPr>
              <a:buNone/>
            </a:pPr>
            <a:r>
              <a:rPr lang="en-US" sz="1800" b="1" dirty="0" smtClean="0"/>
              <a:t>Click on this link and have a go at the games which will help you to recap some of</a:t>
            </a:r>
          </a:p>
          <a:p>
            <a:pPr>
              <a:buNone/>
            </a:pPr>
            <a:r>
              <a:rPr lang="en-US" sz="1800" b="1" dirty="0" smtClean="0"/>
              <a:t>the useful furniture </a:t>
            </a:r>
            <a:r>
              <a:rPr lang="en-US" sz="1800" b="1" dirty="0" err="1" smtClean="0"/>
              <a:t>vocab</a:t>
            </a:r>
            <a:r>
              <a:rPr lang="en-US" sz="1800" b="1" dirty="0" smtClean="0"/>
              <a:t> we looked at at the end of last term.</a:t>
            </a:r>
          </a:p>
          <a:p>
            <a:pPr>
              <a:buNone/>
            </a:pPr>
            <a:endParaRPr lang="en-US" sz="2200" b="1" dirty="0" smtClean="0"/>
          </a:p>
          <a:p>
            <a:pPr>
              <a:buNone/>
            </a:pPr>
            <a:r>
              <a:rPr lang="en-US" sz="2200" b="1" dirty="0" smtClean="0"/>
              <a:t>PREP:</a:t>
            </a:r>
          </a:p>
          <a:p>
            <a:pPr>
              <a:buNone/>
            </a:pPr>
            <a:r>
              <a:rPr lang="en-US" sz="2200" b="1" dirty="0" smtClean="0"/>
              <a:t>Learn your rooms</a:t>
            </a:r>
          </a:p>
          <a:p>
            <a:pPr>
              <a:buNone/>
            </a:pPr>
            <a:r>
              <a:rPr lang="en-US" sz="2200" b="1" dirty="0" smtClean="0"/>
              <a:t>i</a:t>
            </a:r>
            <a:r>
              <a:rPr lang="en-US" sz="2200" b="1" dirty="0" smtClean="0"/>
              <a:t>n the house and</a:t>
            </a:r>
          </a:p>
          <a:p>
            <a:pPr>
              <a:buNone/>
            </a:pPr>
            <a:r>
              <a:rPr lang="en-US" sz="2200" b="1" dirty="0" smtClean="0"/>
              <a:t>these 10 </a:t>
            </a:r>
          </a:p>
          <a:p>
            <a:pPr>
              <a:buNone/>
            </a:pPr>
            <a:r>
              <a:rPr lang="en-US" sz="2200" b="1" dirty="0" smtClean="0"/>
              <a:t>e</a:t>
            </a:r>
            <a:r>
              <a:rPr lang="en-US" sz="2200" b="1" dirty="0" smtClean="0"/>
              <a:t>xpressions </a:t>
            </a:r>
            <a:r>
              <a:rPr lang="en-US" sz="2200" b="1" u="sng" dirty="0" smtClean="0"/>
              <a:t>in French</a:t>
            </a:r>
          </a:p>
          <a:p>
            <a:pPr>
              <a:buNone/>
            </a:pPr>
            <a:r>
              <a:rPr lang="en-US" sz="2200" b="1" dirty="0" smtClean="0"/>
              <a:t>f</a:t>
            </a:r>
            <a:r>
              <a:rPr lang="en-US" sz="2200" b="1" dirty="0" smtClean="0"/>
              <a:t>or a test next </a:t>
            </a:r>
          </a:p>
          <a:p>
            <a:pPr>
              <a:buNone/>
            </a:pPr>
            <a:r>
              <a:rPr lang="en-US" sz="2200" b="1" dirty="0" smtClean="0"/>
              <a:t>Monday</a:t>
            </a:r>
          </a:p>
          <a:p>
            <a:pPr>
              <a:buNone/>
            </a:pPr>
            <a:endParaRPr lang="en-US" sz="2200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Screen Shot 2020-04-26 at 17.12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391" y="2862847"/>
            <a:ext cx="5697609" cy="3768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Youtube</a:t>
            </a:r>
            <a:r>
              <a:rPr lang="en-US" b="1" dirty="0" smtClean="0"/>
              <a:t> links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If you want to listen to the </a:t>
            </a:r>
            <a:r>
              <a:rPr lang="en-US" b="1" dirty="0" err="1" smtClean="0"/>
              <a:t>Berthe</a:t>
            </a:r>
            <a:r>
              <a:rPr lang="en-US" b="1" dirty="0" smtClean="0"/>
              <a:t> Story again,</a:t>
            </a:r>
          </a:p>
          <a:p>
            <a:pPr>
              <a:buNone/>
            </a:pPr>
            <a:r>
              <a:rPr lang="en-US" b="1" dirty="0" smtClean="0"/>
              <a:t>click </a:t>
            </a:r>
            <a:r>
              <a:rPr lang="en-US" b="1" dirty="0" smtClean="0"/>
              <a:t>here: </a:t>
            </a:r>
            <a:r>
              <a:rPr lang="en-US" b="1" dirty="0" smtClean="0">
                <a:hlinkClick r:id="rId2"/>
              </a:rPr>
              <a:t>https://safeYouTube.net/w/</a:t>
            </a:r>
            <a:r>
              <a:rPr lang="en-US" b="1" dirty="0" smtClean="0">
                <a:hlinkClick r:id="rId2"/>
              </a:rPr>
              <a:t>FGP8</a:t>
            </a:r>
            <a:r>
              <a:rPr lang="en-US" b="1" dirty="0" smtClean="0"/>
              <a:t> 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If you want to hear the song again, click here:</a:t>
            </a:r>
          </a:p>
          <a:p>
            <a:pPr>
              <a:buNone/>
            </a:pPr>
            <a:r>
              <a:rPr lang="en-US" b="1" smtClean="0">
                <a:hlinkClick r:id="rId3"/>
              </a:rPr>
              <a:t>https://safeYouTube.net/w</a:t>
            </a:r>
            <a:r>
              <a:rPr lang="en-US" b="1" smtClean="0">
                <a:hlinkClick r:id="rId3"/>
              </a:rPr>
              <a:t>/</a:t>
            </a:r>
            <a:r>
              <a:rPr lang="en-US" b="1" smtClean="0">
                <a:hlinkClick r:id="rId3"/>
              </a:rPr>
              <a:t>mHP8</a:t>
            </a:r>
            <a:r>
              <a:rPr lang="en-US" b="1" smtClean="0"/>
              <a:t> </a:t>
            </a:r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a </a:t>
            </a:r>
            <a:r>
              <a:rPr lang="fr-FR" dirty="0" smtClean="0"/>
              <a:t>maison 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97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a </a:t>
            </a:r>
            <a:r>
              <a:rPr lang="fr-FR" dirty="0" smtClean="0"/>
              <a:t>cuisine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63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a </a:t>
            </a:r>
            <a:r>
              <a:rPr lang="fr-FR" dirty="0" smtClean="0"/>
              <a:t>salle à manger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99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e </a:t>
            </a:r>
            <a:r>
              <a:rPr lang="fr-FR" dirty="0" smtClean="0"/>
              <a:t>salon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51" y="1843505"/>
            <a:ext cx="9183851" cy="50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6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</a:t>
            </a:r>
            <a:r>
              <a:rPr lang="fr-FR" dirty="0" smtClean="0"/>
              <a:t>a </a:t>
            </a:r>
            <a:r>
              <a:rPr lang="fr-FR" dirty="0" smtClean="0"/>
              <a:t>chambre de Claude Monet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01274"/>
            <a:ext cx="9144001" cy="47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42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bureau (</a:t>
            </a:r>
            <a:r>
              <a:rPr lang="fr-FR" dirty="0" smtClean="0"/>
              <a:t>l’atelier</a:t>
            </a:r>
            <a:r>
              <a:rPr lang="fr-FR" dirty="0" smtClean="0"/>
              <a:t>)</a:t>
            </a:r>
            <a:r>
              <a:rPr lang="fr-FR" dirty="0" smtClean="0"/>
              <a:t> </a:t>
            </a:r>
            <a:r>
              <a:rPr lang="fr-FR" dirty="0" smtClean="0"/>
              <a:t>de Monet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001"/>
            <a:ext cx="9144000" cy="52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68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681</Words>
  <Application>Microsoft Macintosh PowerPoint</Application>
  <PresentationFormat>On-screen Show (4:3)</PresentationFormat>
  <Paragraphs>77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La maison de Monet</vt:lpstr>
      <vt:lpstr>La maison de Monet</vt:lpstr>
      <vt:lpstr>Slide 3</vt:lpstr>
      <vt:lpstr>la maison  </vt:lpstr>
      <vt:lpstr>la cuisine</vt:lpstr>
      <vt:lpstr>la salle à manger</vt:lpstr>
      <vt:lpstr>le salon</vt:lpstr>
      <vt:lpstr>la chambre de Claude Monet</vt:lpstr>
      <vt:lpstr>le bureau (l’atelier) de Monet</vt:lpstr>
      <vt:lpstr>la chambre d’Alice</vt:lpstr>
      <vt:lpstr>les escaliers</vt:lpstr>
      <vt:lpstr>le jardin</vt:lpstr>
      <vt:lpstr>l’étang avec son pont</vt:lpstr>
      <vt:lpstr>les nénuphars </vt:lpstr>
      <vt:lpstr>les nymphéas</vt:lpstr>
      <vt:lpstr>Monet dans son jardin</vt:lpstr>
      <vt:lpstr>La maison de Monet</vt:lpstr>
      <vt:lpstr>La maison de Monet</vt:lpstr>
      <vt:lpstr>Slide 19</vt:lpstr>
      <vt:lpstr>l* m**s*n  </vt:lpstr>
      <vt:lpstr>l* c**s*n*</vt:lpstr>
      <vt:lpstr>l* s*ll* à m*ng*r</vt:lpstr>
      <vt:lpstr>l* s*l*n</vt:lpstr>
      <vt:lpstr>l* ch*mbr* de Cl**de* M*n*t</vt:lpstr>
      <vt:lpstr>l* b*r*** (l’atelier) de Monet</vt:lpstr>
      <vt:lpstr>l* ch*mbr* d’Alice</vt:lpstr>
      <vt:lpstr>l*s *sc*l**rs</vt:lpstr>
      <vt:lpstr>l* j*rd*n</vt:lpstr>
      <vt:lpstr>l’*tang avec s*n p*nt</vt:lpstr>
      <vt:lpstr>l*s n*n*ph*rs </vt:lpstr>
      <vt:lpstr>l*s nymph**s</vt:lpstr>
      <vt:lpstr>M*n*t dans son j*rd*n</vt:lpstr>
      <vt:lpstr>Slide 33</vt:lpstr>
      <vt:lpstr>    My answers Type your answers into the box below:</vt:lpstr>
      <vt:lpstr>Language Learning Games</vt:lpstr>
      <vt:lpstr>Youtube links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maison de Monet</dc:title>
  <dc:creator>Sylvie Bartlett-Rawlings</dc:creator>
  <cp:lastModifiedBy>Suzi Bewell</cp:lastModifiedBy>
  <cp:revision>9</cp:revision>
  <cp:lastPrinted>2016-05-18T12:58:49Z</cp:lastPrinted>
  <dcterms:created xsi:type="dcterms:W3CDTF">2020-04-26T15:40:52Z</dcterms:created>
  <dcterms:modified xsi:type="dcterms:W3CDTF">2020-04-26T16:45:37Z</dcterms:modified>
</cp:coreProperties>
</file>