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C9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59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4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69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87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73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13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89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9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81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1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2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3149A-15FE-4610-95CC-9D77FA013B82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64744-35C4-4D5B-BBB0-23F505B858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8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hyperlink" Target="https://safeyoutube.net/w/hLOH" TargetMode="External"/><Relationship Id="rId21" Type="http://schemas.openxmlformats.org/officeDocument/2006/relationships/image" Target="../media/image10.png"/><Relationship Id="rId34" Type="http://schemas.openxmlformats.org/officeDocument/2006/relationships/hyperlink" Target="https://safeyoutube.net/w/DbOH" TargetMode="External"/><Relationship Id="rId47" Type="http://schemas.openxmlformats.org/officeDocument/2006/relationships/image" Target="../media/image19.png"/><Relationship Id="rId50" Type="http://schemas.openxmlformats.org/officeDocument/2006/relationships/hyperlink" Target="https://primarysite-prod-sorted.s3.amazonaws.com/stthomascanterbury/UploadedDocument/a1cf500f9c3b4fd3b805366b6daa2348/animals.docx" TargetMode="External"/><Relationship Id="rId55" Type="http://schemas.openxmlformats.org/officeDocument/2006/relationships/image" Target="../media/image23.png"/><Relationship Id="rId63" Type="http://schemas.openxmlformats.org/officeDocument/2006/relationships/image" Target="../media/image27.png"/><Relationship Id="rId68" Type="http://schemas.openxmlformats.org/officeDocument/2006/relationships/hyperlink" Target="https://safeyoutube.net/w/yCbJ" TargetMode="External"/><Relationship Id="rId76" Type="http://schemas.openxmlformats.org/officeDocument/2006/relationships/hyperlink" Target="https://www.youtube.com/watch?v=zifpeD_Xiy8" TargetMode="External"/><Relationship Id="rId84" Type="http://schemas.openxmlformats.org/officeDocument/2006/relationships/hyperlink" Target="https://www.youtube.com/watch?v=HlK_2Ivo-to" TargetMode="External"/><Relationship Id="rId89" Type="http://schemas.openxmlformats.org/officeDocument/2006/relationships/image" Target="../media/image40.png"/><Relationship Id="rId97" Type="http://schemas.openxmlformats.org/officeDocument/2006/relationships/image" Target="../media/image44.png"/><Relationship Id="rId104" Type="http://schemas.openxmlformats.org/officeDocument/2006/relationships/hyperlink" Target="https://www.youtube.com/watch?v=4WksvcV6vU0" TargetMode="External"/><Relationship Id="rId7" Type="http://schemas.openxmlformats.org/officeDocument/2006/relationships/image" Target="../media/image4.png"/><Relationship Id="rId71" Type="http://schemas.openxmlformats.org/officeDocument/2006/relationships/image" Target="../media/image31.png"/><Relationship Id="rId92" Type="http://schemas.openxmlformats.org/officeDocument/2006/relationships/hyperlink" Target="https://www.youtube.com/watch?v=Y9YJ-E162no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primarysite-prod-sorted.s3.amazonaws.com/stthomascanterbury/UploadedDocument/22396c3e52634334912ec5aad9e69c34/french-numbers.png" TargetMode="External"/><Relationship Id="rId29" Type="http://schemas.openxmlformats.org/officeDocument/2006/relationships/image" Target="../media/image14.png"/><Relationship Id="rId107" Type="http://schemas.openxmlformats.org/officeDocument/2006/relationships/image" Target="../media/image49.png"/><Relationship Id="rId11" Type="http://schemas.openxmlformats.org/officeDocument/2006/relationships/image" Target="../media/image6.jpeg"/><Relationship Id="rId24" Type="http://schemas.openxmlformats.org/officeDocument/2006/relationships/hyperlink" Target="https://safeyoutube.net/w/oxOH" TargetMode="External"/><Relationship Id="rId32" Type="http://schemas.openxmlformats.org/officeDocument/2006/relationships/hyperlink" Target="https://safeyoutube.net/w/K0QH" TargetMode="External"/><Relationship Id="rId45" Type="http://schemas.openxmlformats.org/officeDocument/2006/relationships/image" Target="../media/image18.png"/><Relationship Id="rId53" Type="http://schemas.openxmlformats.org/officeDocument/2006/relationships/image" Target="../media/image22.png"/><Relationship Id="rId58" Type="http://schemas.openxmlformats.org/officeDocument/2006/relationships/hyperlink" Target="https://www.youtube.com/watch?v=z89fac5Z250" TargetMode="External"/><Relationship Id="rId66" Type="http://schemas.openxmlformats.org/officeDocument/2006/relationships/hyperlink" Target="https://www.youtube.com/watch?v=jfCh4e5oGu8&amp;t=18s" TargetMode="External"/><Relationship Id="rId74" Type="http://schemas.openxmlformats.org/officeDocument/2006/relationships/hyperlink" Target="https://www.youtube.com/watch?v=SY9Cn07Sp9s" TargetMode="External"/><Relationship Id="rId79" Type="http://schemas.openxmlformats.org/officeDocument/2006/relationships/image" Target="../media/image35.png"/><Relationship Id="rId87" Type="http://schemas.openxmlformats.org/officeDocument/2006/relationships/image" Target="../media/image39.png"/><Relationship Id="rId102" Type="http://schemas.openxmlformats.org/officeDocument/2006/relationships/hyperlink" Target="https://www.youtube.com/watch?v=-cJfR9vhXP4&amp;t=1s" TargetMode="External"/><Relationship Id="rId5" Type="http://schemas.openxmlformats.org/officeDocument/2006/relationships/image" Target="../media/image3.png"/><Relationship Id="rId61" Type="http://schemas.openxmlformats.org/officeDocument/2006/relationships/image" Target="../media/image26.png"/><Relationship Id="rId82" Type="http://schemas.openxmlformats.org/officeDocument/2006/relationships/hyperlink" Target="https://www.youtube.com/watch?v=5DarS8y_zrM" TargetMode="External"/><Relationship Id="rId90" Type="http://schemas.openxmlformats.org/officeDocument/2006/relationships/hyperlink" Target="https://www.youtube.com/watch?v=AZ6pVVIIZaE&amp;t=83s" TargetMode="External"/><Relationship Id="rId95" Type="http://schemas.openxmlformats.org/officeDocument/2006/relationships/image" Target="../media/image43.jpeg"/><Relationship Id="rId19" Type="http://schemas.openxmlformats.org/officeDocument/2006/relationships/image" Target="../media/image9.png"/><Relationship Id="rId14" Type="http://schemas.openxmlformats.org/officeDocument/2006/relationships/hyperlink" Target="https://www.youtube.com/watch?v=FSESUz5PV_0" TargetMode="External"/><Relationship Id="rId22" Type="http://schemas.openxmlformats.org/officeDocument/2006/relationships/hyperlink" Target="https://safeyoutube.net/w/aRFH" TargetMode="External"/><Relationship Id="rId27" Type="http://schemas.openxmlformats.org/officeDocument/2006/relationships/image" Target="../media/image13.png"/><Relationship Id="rId30" Type="http://schemas.openxmlformats.org/officeDocument/2006/relationships/hyperlink" Target="https://safeyoutube.net/w/BUPH" TargetMode="External"/><Relationship Id="rId35" Type="http://schemas.openxmlformats.org/officeDocument/2006/relationships/image" Target="../media/image17.jpeg"/><Relationship Id="rId43" Type="http://schemas.openxmlformats.org/officeDocument/2006/relationships/hyperlink" Target="https://ilmondodici.blogspot.com/2011/12/libri-bianco-e-nero-e-colori.html" TargetMode="External"/><Relationship Id="rId48" Type="http://schemas.openxmlformats.org/officeDocument/2006/relationships/hyperlink" Target="https://safeyoutube.net/w/3bRH" TargetMode="External"/><Relationship Id="rId56" Type="http://schemas.openxmlformats.org/officeDocument/2006/relationships/hyperlink" Target="https://www.youtube.com/watch?v=9BgyvEXTZbk" TargetMode="External"/><Relationship Id="rId64" Type="http://schemas.openxmlformats.org/officeDocument/2006/relationships/hyperlink" Target="https://safeyoutube.net/w/uDbJ" TargetMode="External"/><Relationship Id="rId69" Type="http://schemas.openxmlformats.org/officeDocument/2006/relationships/image" Target="../media/image30.png"/><Relationship Id="rId77" Type="http://schemas.openxmlformats.org/officeDocument/2006/relationships/image" Target="../media/image34.jpeg"/><Relationship Id="rId100" Type="http://schemas.openxmlformats.org/officeDocument/2006/relationships/hyperlink" Target="https://www.youtube.com/watch?v=ce_aFZR3xQA" TargetMode="External"/><Relationship Id="rId105" Type="http://schemas.openxmlformats.org/officeDocument/2006/relationships/image" Target="../media/image48.png"/><Relationship Id="rId8" Type="http://schemas.openxmlformats.org/officeDocument/2006/relationships/hyperlink" Target="https://safeyoutube.net/w/CXNH" TargetMode="External"/><Relationship Id="rId51" Type="http://schemas.openxmlformats.org/officeDocument/2006/relationships/image" Target="../media/image21.png"/><Relationship Id="rId72" Type="http://schemas.openxmlformats.org/officeDocument/2006/relationships/hyperlink" Target="https://www.youtube.com/watch?v=VPL4uZecvEo" TargetMode="External"/><Relationship Id="rId80" Type="http://schemas.openxmlformats.org/officeDocument/2006/relationships/hyperlink" Target="https://www.french-games.net/" TargetMode="External"/><Relationship Id="rId85" Type="http://schemas.openxmlformats.org/officeDocument/2006/relationships/image" Target="../media/image38.png"/><Relationship Id="rId93" Type="http://schemas.openxmlformats.org/officeDocument/2006/relationships/image" Target="../media/image42.png"/><Relationship Id="rId98" Type="http://schemas.openxmlformats.org/officeDocument/2006/relationships/hyperlink" Target="http://www.airpano.com/360photo/paris-france/?fbclid=IwAR3X1ZqyAmzgpq0xworb_uiSa_6u2_DdhdXiQ1ij2vf4rtHKUKlzS0PRo3Q" TargetMode="External"/><Relationship Id="rId3" Type="http://schemas.openxmlformats.org/officeDocument/2006/relationships/image" Target="../media/image2.jpeg"/><Relationship Id="rId12" Type="http://schemas.openxmlformats.org/officeDocument/2006/relationships/hyperlink" Target="https://www.youtube.com/watch?v=dkNKg-B4cLA" TargetMode="External"/><Relationship Id="rId17" Type="http://schemas.openxmlformats.org/officeDocument/2006/relationships/hyperlink" Target="https://safeyoutube.net/w/qW2I" TargetMode="External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46" Type="http://schemas.openxmlformats.org/officeDocument/2006/relationships/hyperlink" Target="https://primarysite-prod-sorted.s3.amazonaws.com/stthomascanterbury/UploadedDocument/6aa082cf0c0846028353b4750e059710/how-to-say-where-you-come-from-in-french.docx" TargetMode="External"/><Relationship Id="rId59" Type="http://schemas.openxmlformats.org/officeDocument/2006/relationships/image" Target="../media/image25.png"/><Relationship Id="rId67" Type="http://schemas.openxmlformats.org/officeDocument/2006/relationships/image" Target="../media/image29.png"/><Relationship Id="rId103" Type="http://schemas.openxmlformats.org/officeDocument/2006/relationships/image" Target="../media/image47.png"/><Relationship Id="rId20" Type="http://schemas.openxmlformats.org/officeDocument/2006/relationships/hyperlink" Target="https://safeyoutube.net/w/1YbH" TargetMode="External"/><Relationship Id="rId54" Type="http://schemas.openxmlformats.org/officeDocument/2006/relationships/hyperlink" Target="https://primarysite-prod-sorted.s3.amazonaws.com/stthomascanterbury/UploadedDocument/dd4aca5c5fee4501a8ffeffe1f3a24bd/school-subjects.png" TargetMode="External"/><Relationship Id="rId62" Type="http://schemas.openxmlformats.org/officeDocument/2006/relationships/hyperlink" Target="https://safeyoutube.net/w/hVuI" TargetMode="External"/><Relationship Id="rId70" Type="http://schemas.openxmlformats.org/officeDocument/2006/relationships/hyperlink" Target="https://www.youtube.com/watch?v=1W-GbQ_Q42U" TargetMode="External"/><Relationship Id="rId75" Type="http://schemas.openxmlformats.org/officeDocument/2006/relationships/image" Target="../media/image33.png"/><Relationship Id="rId83" Type="http://schemas.openxmlformats.org/officeDocument/2006/relationships/image" Target="../media/image37.png"/><Relationship Id="rId88" Type="http://schemas.openxmlformats.org/officeDocument/2006/relationships/hyperlink" Target="https://www.youtube.com/watch?v=mof74uVfJsM&amp;t=70s" TargetMode="External"/><Relationship Id="rId91" Type="http://schemas.openxmlformats.org/officeDocument/2006/relationships/image" Target="../media/image41.jpeg"/><Relationship Id="rId96" Type="http://schemas.openxmlformats.org/officeDocument/2006/relationships/hyperlink" Target="https://www.youtube.com/watch?v=MFk9YmJv-j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c7wjOm7Anc&amp;t=1s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11.png"/><Relationship Id="rId28" Type="http://schemas.openxmlformats.org/officeDocument/2006/relationships/hyperlink" Target="https://safeyoutube.net/w/JKuI" TargetMode="External"/><Relationship Id="rId49" Type="http://schemas.openxmlformats.org/officeDocument/2006/relationships/image" Target="../media/image20.png"/><Relationship Id="rId57" Type="http://schemas.openxmlformats.org/officeDocument/2006/relationships/image" Target="../media/image24.png"/><Relationship Id="rId106" Type="http://schemas.openxmlformats.org/officeDocument/2006/relationships/hyperlink" Target="https://www.youtube.com/watch?v=puUFkMr_GyU" TargetMode="External"/><Relationship Id="rId10" Type="http://schemas.openxmlformats.org/officeDocument/2006/relationships/hyperlink" Target="https://www.wordreference.com/enfr/" TargetMode="External"/><Relationship Id="rId31" Type="http://schemas.openxmlformats.org/officeDocument/2006/relationships/image" Target="../media/image15.png"/><Relationship Id="rId44" Type="http://schemas.openxmlformats.org/officeDocument/2006/relationships/hyperlink" Target="https://safeyoutube.net/w/XjOH" TargetMode="External"/><Relationship Id="rId52" Type="http://schemas.openxmlformats.org/officeDocument/2006/relationships/hyperlink" Target="https://safeyoutube.net/w/B3bJ" TargetMode="External"/><Relationship Id="rId60" Type="http://schemas.openxmlformats.org/officeDocument/2006/relationships/hyperlink" Target="https://safeyoutube.net/w/qX2I" TargetMode="External"/><Relationship Id="rId65" Type="http://schemas.openxmlformats.org/officeDocument/2006/relationships/image" Target="../media/image28.png"/><Relationship Id="rId73" Type="http://schemas.openxmlformats.org/officeDocument/2006/relationships/image" Target="../media/image32.png"/><Relationship Id="rId78" Type="http://schemas.openxmlformats.org/officeDocument/2006/relationships/hyperlink" Target="https://www.hughendenprimary.co.uk/website/french/64078" TargetMode="External"/><Relationship Id="rId81" Type="http://schemas.openxmlformats.org/officeDocument/2006/relationships/image" Target="../media/image36.png"/><Relationship Id="rId86" Type="http://schemas.openxmlformats.org/officeDocument/2006/relationships/hyperlink" Target="https://www.youtube.com/watch?v=DL_s7OhaifI&amp;t=13s" TargetMode="External"/><Relationship Id="rId94" Type="http://schemas.openxmlformats.org/officeDocument/2006/relationships/hyperlink" Target="https://www.youtube.com/watch?v=HnWLCvnAf-A&amp;list=PLrOfvgjwzrnHmQt6jZLTLjPoz_FhseWzJ&amp;index=18" TargetMode="External"/><Relationship Id="rId99" Type="http://schemas.openxmlformats.org/officeDocument/2006/relationships/image" Target="../media/image45.png"/><Relationship Id="rId101" Type="http://schemas.openxmlformats.org/officeDocument/2006/relationships/image" Target="../media/image46.png"/><Relationship Id="rId4" Type="http://schemas.openxmlformats.org/officeDocument/2006/relationships/hyperlink" Target="https://primarysite-prod-sorted.s3.amazonaws.com/stthomascanterbury/UploadedDocument/0ee870fe6005448885b315eaa9881035/ordering-snacks-and-drinks.pptx" TargetMode="External"/><Relationship Id="rId9" Type="http://schemas.openxmlformats.org/officeDocument/2006/relationships/image" Target="../media/image5.png"/><Relationship Id="rId13" Type="http://schemas.openxmlformats.org/officeDocument/2006/relationships/image" Target="../media/image7.jpg"/><Relationship Id="rId18" Type="http://schemas.openxmlformats.org/officeDocument/2006/relationships/hyperlink" Target="https://www.bbc.co.uk/bitesize/subjects/z39d7t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6" y="-23612"/>
            <a:ext cx="12192000" cy="69052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3477" y="-79120"/>
            <a:ext cx="63693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ln w="0"/>
                <a:latin typeface="Century Schoolbook" panose="02040604050505020304" pitchFamily="18" charset="0"/>
              </a:rPr>
              <a:t>Mme</a:t>
            </a:r>
            <a:r>
              <a:rPr lang="en-US" sz="2000" b="1" dirty="0">
                <a:ln w="0"/>
                <a:latin typeface="Century Schoolbook" panose="02040604050505020304" pitchFamily="18" charset="0"/>
              </a:rPr>
              <a:t> </a:t>
            </a:r>
            <a:r>
              <a:rPr lang="en-US" sz="2000" b="1" dirty="0" smtClean="0">
                <a:ln w="0"/>
                <a:latin typeface="Century Schoolbook" panose="02040604050505020304" pitchFamily="18" charset="0"/>
              </a:rPr>
              <a:t>Alani’s</a:t>
            </a:r>
            <a:r>
              <a:rPr lang="en-US" sz="2000" b="1" cap="none" spc="0" dirty="0" smtClean="0">
                <a:ln w="0"/>
                <a:latin typeface="Century Schoolbook" panose="02040604050505020304" pitchFamily="18" charset="0"/>
              </a:rPr>
              <a:t> </a:t>
            </a:r>
            <a:r>
              <a:rPr lang="en-US" sz="2000" b="1" cap="none" spc="0" dirty="0">
                <a:ln w="0"/>
                <a:latin typeface="Century Schoolbook" panose="02040604050505020304" pitchFamily="18" charset="0"/>
              </a:rPr>
              <a:t>Virtual Classroom – </a:t>
            </a:r>
          </a:p>
          <a:p>
            <a:pPr algn="ctr"/>
            <a:r>
              <a:rPr lang="en-US" sz="2000" b="1" dirty="0" err="1">
                <a:ln w="0"/>
                <a:latin typeface="Century Schoolbook" panose="02040604050505020304" pitchFamily="18" charset="0"/>
              </a:rPr>
              <a:t>B</a:t>
            </a:r>
            <a:r>
              <a:rPr lang="en-US" sz="2000" b="1" cap="none" spc="0" dirty="0" err="1">
                <a:ln w="0"/>
                <a:latin typeface="Century Schoolbook" panose="02040604050505020304" pitchFamily="18" charset="0"/>
              </a:rPr>
              <a:t>ienvenue</a:t>
            </a:r>
            <a:r>
              <a:rPr lang="en-US" sz="2000" b="1" cap="none" spc="0" dirty="0">
                <a:ln w="0"/>
                <a:latin typeface="Century Schoolbook" panose="02040604050505020304" pitchFamily="18" charset="0"/>
              </a:rPr>
              <a:t>!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9251" y="1560934"/>
            <a:ext cx="999805" cy="1038419"/>
          </a:xfrm>
          <a:prstGeom prst="rect">
            <a:avLst/>
          </a:prstGeom>
        </p:spPr>
      </p:pic>
      <p:pic>
        <p:nvPicPr>
          <p:cNvPr id="33" name="Picture 3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560" y="4544934"/>
            <a:ext cx="541823" cy="482222"/>
          </a:xfrm>
          <a:prstGeom prst="rect">
            <a:avLst/>
          </a:prstGeom>
        </p:spPr>
      </p:pic>
      <p:pic>
        <p:nvPicPr>
          <p:cNvPr id="40" name="Picture 3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0643"/>
            <a:ext cx="1201898" cy="1721566"/>
          </a:xfrm>
          <a:prstGeom prst="rect">
            <a:avLst/>
          </a:prstGeom>
        </p:spPr>
      </p:pic>
      <p:pic>
        <p:nvPicPr>
          <p:cNvPr id="41" name="Picture 40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448" y="319417"/>
            <a:ext cx="1224219" cy="1645467"/>
          </a:xfrm>
          <a:prstGeom prst="rect">
            <a:avLst/>
          </a:prstGeom>
        </p:spPr>
      </p:pic>
      <p:pic>
        <p:nvPicPr>
          <p:cNvPr id="43" name="Picture 42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23" y="4380633"/>
            <a:ext cx="401172" cy="647052"/>
          </a:xfrm>
          <a:prstGeom prst="rect">
            <a:avLst/>
          </a:prstGeom>
        </p:spPr>
      </p:pic>
      <p:pic>
        <p:nvPicPr>
          <p:cNvPr id="45" name="Picture 44">
            <a:hlinkClick r:id="rId12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35987" r="1659" b="35852"/>
          <a:stretch/>
        </p:blipFill>
        <p:spPr>
          <a:xfrm>
            <a:off x="4039582" y="577425"/>
            <a:ext cx="5352822" cy="763216"/>
          </a:xfrm>
          <a:prstGeom prst="rect">
            <a:avLst/>
          </a:prstGeom>
        </p:spPr>
      </p:pic>
      <p:pic>
        <p:nvPicPr>
          <p:cNvPr id="2" name="Picture 1">
            <a:hlinkClick r:id="rId14"/>
            <a:extLst>
              <a:ext uri="{FF2B5EF4-FFF2-40B4-BE49-F238E27FC236}">
                <a16:creationId xmlns:a16="http://schemas.microsoft.com/office/drawing/2014/main" id="{1E01FD4F-E939-4F37-BB4A-4F59779E3D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5049" y="346580"/>
            <a:ext cx="1408871" cy="791606"/>
          </a:xfrm>
          <a:prstGeom prst="rect">
            <a:avLst/>
          </a:prstGeom>
        </p:spPr>
      </p:pic>
      <p:sp>
        <p:nvSpPr>
          <p:cNvPr id="3" name="TextBox 2">
            <a:hlinkClick r:id="rId16"/>
            <a:extLst>
              <a:ext uri="{FF2B5EF4-FFF2-40B4-BE49-F238E27FC236}">
                <a16:creationId xmlns:a16="http://schemas.microsoft.com/office/drawing/2014/main" id="{13EA7408-096B-4ACA-8BA8-97F49FC22BAA}"/>
              </a:ext>
            </a:extLst>
          </p:cNvPr>
          <p:cNvSpPr txBox="1"/>
          <p:nvPr/>
        </p:nvSpPr>
        <p:spPr>
          <a:xfrm>
            <a:off x="380206" y="4666157"/>
            <a:ext cx="756731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1-1000,000</a:t>
            </a:r>
          </a:p>
          <a:p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4BC95F-3E13-4BC8-ACD4-332D3B6EFAB8}"/>
              </a:ext>
            </a:extLst>
          </p:cNvPr>
          <p:cNvSpPr txBox="1"/>
          <p:nvPr/>
        </p:nvSpPr>
        <p:spPr>
          <a:xfrm>
            <a:off x="380206" y="4361470"/>
            <a:ext cx="756731" cy="3067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Comic Sans MS" panose="030F0702030302020204" pitchFamily="66" charset="0"/>
                <a:hlinkClick r:id="rId17"/>
              </a:rPr>
              <a:t>1-100</a:t>
            </a:r>
            <a:endParaRPr lang="en-GB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hlinkClick r:id="rId18"/>
            <a:extLst>
              <a:ext uri="{FF2B5EF4-FFF2-40B4-BE49-F238E27FC236}">
                <a16:creationId xmlns:a16="http://schemas.microsoft.com/office/drawing/2014/main" id="{B5089D5F-5DE8-4F5C-8EBD-E20D9F798C0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997" t="9169" r="10209" b="29174"/>
          <a:stretch/>
        </p:blipFill>
        <p:spPr>
          <a:xfrm>
            <a:off x="7835532" y="3580108"/>
            <a:ext cx="1153322" cy="801285"/>
          </a:xfrm>
          <a:prstGeom prst="rect">
            <a:avLst/>
          </a:prstGeom>
        </p:spPr>
      </p:pic>
      <p:pic>
        <p:nvPicPr>
          <p:cNvPr id="8" name="Picture 7">
            <a:hlinkClick r:id="rId20"/>
            <a:extLst>
              <a:ext uri="{FF2B5EF4-FFF2-40B4-BE49-F238E27FC236}">
                <a16:creationId xmlns:a16="http://schemas.microsoft.com/office/drawing/2014/main" id="{C9D2E79D-213A-492C-A884-8BE305696D3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5403" t="22132" r="40748" b="24056"/>
          <a:stretch/>
        </p:blipFill>
        <p:spPr>
          <a:xfrm>
            <a:off x="7342813" y="5350417"/>
            <a:ext cx="1098528" cy="651734"/>
          </a:xfrm>
          <a:prstGeom prst="rect">
            <a:avLst/>
          </a:prstGeom>
        </p:spPr>
      </p:pic>
      <p:pic>
        <p:nvPicPr>
          <p:cNvPr id="12" name="Picture 11">
            <a:hlinkClick r:id="rId22"/>
            <a:extLst>
              <a:ext uri="{FF2B5EF4-FFF2-40B4-BE49-F238E27FC236}">
                <a16:creationId xmlns:a16="http://schemas.microsoft.com/office/drawing/2014/main" id="{5036B45A-0638-49A0-847C-D304B1176C4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3547" r="5404" b="15963"/>
          <a:stretch/>
        </p:blipFill>
        <p:spPr>
          <a:xfrm>
            <a:off x="8581167" y="5301163"/>
            <a:ext cx="1072055" cy="651734"/>
          </a:xfrm>
          <a:prstGeom prst="rect">
            <a:avLst/>
          </a:prstGeom>
        </p:spPr>
      </p:pic>
      <p:pic>
        <p:nvPicPr>
          <p:cNvPr id="27" name="Picture 26">
            <a:hlinkClick r:id="rId24"/>
            <a:extLst>
              <a:ext uri="{FF2B5EF4-FFF2-40B4-BE49-F238E27FC236}">
                <a16:creationId xmlns:a16="http://schemas.microsoft.com/office/drawing/2014/main" id="{34B6A895-8F44-43FD-9CA5-6A13268EC7C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6612" t="21206" r="40961" b="24492"/>
          <a:stretch/>
        </p:blipFill>
        <p:spPr>
          <a:xfrm>
            <a:off x="2403995" y="3611109"/>
            <a:ext cx="1130080" cy="658397"/>
          </a:xfrm>
          <a:prstGeom prst="rect">
            <a:avLst/>
          </a:prstGeom>
        </p:spPr>
      </p:pic>
      <p:pic>
        <p:nvPicPr>
          <p:cNvPr id="28" name="Picture 27">
            <a:hlinkClick r:id="rId26"/>
            <a:extLst>
              <a:ext uri="{FF2B5EF4-FFF2-40B4-BE49-F238E27FC236}">
                <a16:creationId xmlns:a16="http://schemas.microsoft.com/office/drawing/2014/main" id="{0190DDF3-CB3B-457B-B74E-3FD47FB6490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2709" t="24319" r="52467" b="29565"/>
          <a:stretch/>
        </p:blipFill>
        <p:spPr>
          <a:xfrm>
            <a:off x="1417190" y="2888335"/>
            <a:ext cx="553185" cy="578062"/>
          </a:xfrm>
          <a:prstGeom prst="rect">
            <a:avLst/>
          </a:prstGeom>
        </p:spPr>
      </p:pic>
      <p:pic>
        <p:nvPicPr>
          <p:cNvPr id="13" name="Picture 12">
            <a:hlinkClick r:id="rId28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22" y="2272441"/>
            <a:ext cx="1471118" cy="1471118"/>
          </a:xfrm>
          <a:prstGeom prst="rect">
            <a:avLst/>
          </a:prstGeom>
        </p:spPr>
      </p:pic>
      <p:pic>
        <p:nvPicPr>
          <p:cNvPr id="34" name="Picture 33">
            <a:hlinkClick r:id="rId30"/>
            <a:extLst>
              <a:ext uri="{FF2B5EF4-FFF2-40B4-BE49-F238E27FC236}">
                <a16:creationId xmlns:a16="http://schemas.microsoft.com/office/drawing/2014/main" id="{CEB67E14-B57B-42E9-A828-3893C8CE702D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28255" t="34263" r="56252" b="32872"/>
          <a:stretch/>
        </p:blipFill>
        <p:spPr>
          <a:xfrm>
            <a:off x="2869875" y="2707860"/>
            <a:ext cx="593270" cy="707886"/>
          </a:xfrm>
          <a:prstGeom prst="rect">
            <a:avLst/>
          </a:prstGeom>
        </p:spPr>
      </p:pic>
      <p:pic>
        <p:nvPicPr>
          <p:cNvPr id="39" name="Picture 38">
            <a:hlinkClick r:id="rId32"/>
            <a:extLst>
              <a:ext uri="{FF2B5EF4-FFF2-40B4-BE49-F238E27FC236}">
                <a16:creationId xmlns:a16="http://schemas.microsoft.com/office/drawing/2014/main" id="{CA0DDB9C-674D-4707-B659-6FD909F4679C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2425" t="20556" r="47093" b="29566"/>
          <a:stretch/>
        </p:blipFill>
        <p:spPr>
          <a:xfrm>
            <a:off x="341555" y="2913559"/>
            <a:ext cx="842066" cy="583603"/>
          </a:xfrm>
          <a:prstGeom prst="rect">
            <a:avLst/>
          </a:prstGeom>
        </p:spPr>
      </p:pic>
      <p:pic>
        <p:nvPicPr>
          <p:cNvPr id="22" name="Picture 21" descr="A picture containing flower, brush&#10;&#10;Description automatically generated">
            <a:hlinkClick r:id="rId34"/>
            <a:extLst>
              <a:ext uri="{FF2B5EF4-FFF2-40B4-BE49-F238E27FC236}">
                <a16:creationId xmlns:a16="http://schemas.microsoft.com/office/drawing/2014/main" id="{A42D8597-017B-4BF5-AC77-166AC5A7DDA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3"/>
              </a:ext>
            </a:extLst>
          </a:blip>
          <a:stretch>
            <a:fillRect/>
          </a:stretch>
        </p:blipFill>
        <p:spPr>
          <a:xfrm>
            <a:off x="390760" y="3618177"/>
            <a:ext cx="779515" cy="636741"/>
          </a:xfrm>
          <a:prstGeom prst="rect">
            <a:avLst/>
          </a:prstGeom>
        </p:spPr>
      </p:pic>
      <p:pic>
        <p:nvPicPr>
          <p:cNvPr id="25" name="Picture 24">
            <a:hlinkClick r:id="rId44"/>
            <a:extLst>
              <a:ext uri="{FF2B5EF4-FFF2-40B4-BE49-F238E27FC236}">
                <a16:creationId xmlns:a16="http://schemas.microsoft.com/office/drawing/2014/main" id="{FD9BB81E-CABB-4ED3-B944-84DAB00F4886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21619" t="21766" r="56616" b="29565"/>
          <a:stretch/>
        </p:blipFill>
        <p:spPr>
          <a:xfrm>
            <a:off x="1780322" y="3590049"/>
            <a:ext cx="571618" cy="719012"/>
          </a:xfrm>
          <a:prstGeom prst="rect">
            <a:avLst/>
          </a:prstGeom>
        </p:spPr>
      </p:pic>
      <p:pic>
        <p:nvPicPr>
          <p:cNvPr id="57" name="Picture 56">
            <a:hlinkClick r:id="rId46"/>
            <a:extLst>
              <a:ext uri="{FF2B5EF4-FFF2-40B4-BE49-F238E27FC236}">
                <a16:creationId xmlns:a16="http://schemas.microsoft.com/office/drawing/2014/main" id="{97F761BF-2BA1-46A8-8B2E-892AE6B66CE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9602486" y="642956"/>
            <a:ext cx="1919128" cy="1346254"/>
          </a:xfrm>
          <a:prstGeom prst="rect">
            <a:avLst/>
          </a:prstGeom>
        </p:spPr>
      </p:pic>
      <p:pic>
        <p:nvPicPr>
          <p:cNvPr id="58" name="Picture 57">
            <a:hlinkClick r:id="rId48"/>
            <a:extLst>
              <a:ext uri="{FF2B5EF4-FFF2-40B4-BE49-F238E27FC236}">
                <a16:creationId xmlns:a16="http://schemas.microsoft.com/office/drawing/2014/main" id="{B4BCFC47-1C45-491F-AB80-040B58B8B3D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445539" y="2087286"/>
            <a:ext cx="1396632" cy="1173255"/>
          </a:xfrm>
          <a:prstGeom prst="rect">
            <a:avLst/>
          </a:prstGeom>
        </p:spPr>
      </p:pic>
      <p:pic>
        <p:nvPicPr>
          <p:cNvPr id="23" name="Picture 22" descr="A large brown teddy bear&#10;&#10;Description automatically generated">
            <a:hlinkClick r:id="rId50"/>
            <a:extLst>
              <a:ext uri="{FF2B5EF4-FFF2-40B4-BE49-F238E27FC236}">
                <a16:creationId xmlns:a16="http://schemas.microsoft.com/office/drawing/2014/main" id="{82EF5173-2321-4E58-8F7F-4AB188641441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6" y="3751106"/>
            <a:ext cx="1027644" cy="550407"/>
          </a:xfrm>
          <a:prstGeom prst="rect">
            <a:avLst/>
          </a:prstGeom>
        </p:spPr>
      </p:pic>
      <p:pic>
        <p:nvPicPr>
          <p:cNvPr id="35" name="Picture 34" descr="A picture containing zombie, object, sitting, table&#10;&#10;Description automatically generated">
            <a:hlinkClick r:id="rId52"/>
            <a:extLst>
              <a:ext uri="{FF2B5EF4-FFF2-40B4-BE49-F238E27FC236}">
                <a16:creationId xmlns:a16="http://schemas.microsoft.com/office/drawing/2014/main" id="{FEE67920-5973-47EB-9632-1BD829D06CEA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962" y="4355146"/>
            <a:ext cx="548681" cy="731574"/>
          </a:xfrm>
          <a:prstGeom prst="rect">
            <a:avLst/>
          </a:prstGeom>
        </p:spPr>
      </p:pic>
      <p:pic>
        <p:nvPicPr>
          <p:cNvPr id="15" name="Picture 14">
            <a:hlinkClick r:id="rId54"/>
            <a:extLst>
              <a:ext uri="{FF2B5EF4-FFF2-40B4-BE49-F238E27FC236}">
                <a16:creationId xmlns:a16="http://schemas.microsoft.com/office/drawing/2014/main" id="{E37140FD-AFF9-4D7E-9994-52C32A690F4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192134" y="4372898"/>
            <a:ext cx="477155" cy="645272"/>
          </a:xfrm>
          <a:prstGeom prst="rect">
            <a:avLst/>
          </a:prstGeom>
        </p:spPr>
      </p:pic>
      <p:pic>
        <p:nvPicPr>
          <p:cNvPr id="17" name="Picture 16">
            <a:hlinkClick r:id="rId56"/>
            <a:extLst>
              <a:ext uri="{FF2B5EF4-FFF2-40B4-BE49-F238E27FC236}">
                <a16:creationId xmlns:a16="http://schemas.microsoft.com/office/drawing/2014/main" id="{BA36ABBC-7518-4164-A2D7-D468212B1FF2}"/>
              </a:ext>
            </a:extLst>
          </p:cNvPr>
          <p:cNvPicPr>
            <a:picLocks noChangeAspect="1"/>
          </p:cNvPicPr>
          <p:nvPr/>
        </p:nvPicPr>
        <p:blipFill rotWithShape="1">
          <a:blip r:embed="rId57"/>
          <a:srcRect r="65125" b="5316"/>
          <a:stretch/>
        </p:blipFill>
        <p:spPr>
          <a:xfrm rot="5400000">
            <a:off x="11098862" y="4592324"/>
            <a:ext cx="304827" cy="467777"/>
          </a:xfrm>
          <a:prstGeom prst="rect">
            <a:avLst/>
          </a:prstGeom>
        </p:spPr>
      </p:pic>
      <p:pic>
        <p:nvPicPr>
          <p:cNvPr id="19" name="Picture 18">
            <a:hlinkClick r:id="rId58"/>
            <a:extLst>
              <a:ext uri="{FF2B5EF4-FFF2-40B4-BE49-F238E27FC236}">
                <a16:creationId xmlns:a16="http://schemas.microsoft.com/office/drawing/2014/main" id="{5E1F7E0A-B564-44A5-99AE-2BB64A18570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9760381" y="5296021"/>
            <a:ext cx="697773" cy="694672"/>
          </a:xfrm>
          <a:prstGeom prst="rect">
            <a:avLst/>
          </a:prstGeom>
        </p:spPr>
      </p:pic>
      <p:pic>
        <p:nvPicPr>
          <p:cNvPr id="21" name="Picture 20">
            <a:hlinkClick r:id="rId60"/>
            <a:extLst>
              <a:ext uri="{FF2B5EF4-FFF2-40B4-BE49-F238E27FC236}">
                <a16:creationId xmlns:a16="http://schemas.microsoft.com/office/drawing/2014/main" id="{730100B5-DB86-4B9D-B7EC-11C0C4D82273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0565313" y="5290719"/>
            <a:ext cx="1595867" cy="694672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hlinkClick r:id="rId62"/>
            <a:extLst>
              <a:ext uri="{FF2B5EF4-FFF2-40B4-BE49-F238E27FC236}">
                <a16:creationId xmlns:a16="http://schemas.microsoft.com/office/drawing/2014/main" id="{ED38BAD4-08BA-430B-9B3D-3DCDBDE663C7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0" y="5195095"/>
            <a:ext cx="546374" cy="516841"/>
          </a:xfrm>
          <a:prstGeom prst="rect">
            <a:avLst/>
          </a:prstGeom>
        </p:spPr>
      </p:pic>
      <p:pic>
        <p:nvPicPr>
          <p:cNvPr id="42" name="Picture 41" descr="A picture containing game, honeycomb&#10;&#10;Description automatically generated">
            <a:hlinkClick r:id="rId64"/>
            <a:extLst>
              <a:ext uri="{FF2B5EF4-FFF2-40B4-BE49-F238E27FC236}">
                <a16:creationId xmlns:a16="http://schemas.microsoft.com/office/drawing/2014/main" id="{4FCD4DC5-C6CF-4981-8B04-57F629F0B78E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0" r="18288"/>
          <a:stretch/>
        </p:blipFill>
        <p:spPr>
          <a:xfrm>
            <a:off x="2351513" y="4384102"/>
            <a:ext cx="600525" cy="658398"/>
          </a:xfrm>
          <a:prstGeom prst="rect">
            <a:avLst/>
          </a:prstGeom>
        </p:spPr>
      </p:pic>
      <p:pic>
        <p:nvPicPr>
          <p:cNvPr id="46" name="Picture 45" descr="A picture containing envelope, stationary&#10;&#10;Description automatically generated">
            <a:hlinkClick r:id="rId66"/>
            <a:extLst>
              <a:ext uri="{FF2B5EF4-FFF2-40B4-BE49-F238E27FC236}">
                <a16:creationId xmlns:a16="http://schemas.microsoft.com/office/drawing/2014/main" id="{A9CF296C-59AE-4330-84F4-E22CFE198615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64" y="4665192"/>
            <a:ext cx="518977" cy="427393"/>
          </a:xfrm>
          <a:prstGeom prst="rect">
            <a:avLst/>
          </a:prstGeom>
        </p:spPr>
      </p:pic>
      <p:pic>
        <p:nvPicPr>
          <p:cNvPr id="26" name="Picture 25" descr="A red apple sitting on a table&#10;&#10;Description automatically generated">
            <a:hlinkClick r:id="rId68"/>
            <a:extLst>
              <a:ext uri="{FF2B5EF4-FFF2-40B4-BE49-F238E27FC236}">
                <a16:creationId xmlns:a16="http://schemas.microsoft.com/office/drawing/2014/main" id="{8FA5A817-6C12-41A9-B06E-AE6B5CEEB76C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79" y="4627448"/>
            <a:ext cx="446749" cy="446749"/>
          </a:xfrm>
          <a:prstGeom prst="rect">
            <a:avLst/>
          </a:prstGeom>
        </p:spPr>
      </p:pic>
      <p:pic>
        <p:nvPicPr>
          <p:cNvPr id="48" name="Picture 47" descr="A picture containing food, fruit&#10;&#10;Description automatically generated">
            <a:hlinkClick r:id="rId70"/>
            <a:extLst>
              <a:ext uri="{FF2B5EF4-FFF2-40B4-BE49-F238E27FC236}">
                <a16:creationId xmlns:a16="http://schemas.microsoft.com/office/drawing/2014/main" id="{818443F6-D6F3-4CDE-B5DC-23CD9E501375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532" y="256466"/>
            <a:ext cx="294165" cy="2779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A2C39A-14A7-4F2C-8927-93A1F9BB6FD0}"/>
              </a:ext>
            </a:extLst>
          </p:cNvPr>
          <p:cNvSpPr txBox="1"/>
          <p:nvPr/>
        </p:nvSpPr>
        <p:spPr>
          <a:xfrm>
            <a:off x="5246947" y="1824151"/>
            <a:ext cx="3387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Explore the Virtual Classroom</a:t>
            </a:r>
          </a:p>
        </p:txBody>
      </p:sp>
      <p:pic>
        <p:nvPicPr>
          <p:cNvPr id="1026" name="Picture 2" descr="French Alphabet Poster – Tiger Moon">
            <a:hlinkClick r:id="rId72"/>
            <a:extLst>
              <a:ext uri="{FF2B5EF4-FFF2-40B4-BE49-F238E27FC236}">
                <a16:creationId xmlns:a16="http://schemas.microsoft.com/office/drawing/2014/main" id="{177ADBF0-3E28-4100-A43D-E914A5C1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80" y="1128974"/>
            <a:ext cx="803985" cy="11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4"/>
            <a:extLst>
              <a:ext uri="{FF2B5EF4-FFF2-40B4-BE49-F238E27FC236}">
                <a16:creationId xmlns:a16="http://schemas.microsoft.com/office/drawing/2014/main" id="{1DF2C3D6-A71C-4A62-A0C3-0EB22255F8C9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8876777" y="1354429"/>
            <a:ext cx="381101" cy="381101"/>
          </a:xfrm>
          <a:prstGeom prst="rect">
            <a:avLst/>
          </a:prstGeom>
        </p:spPr>
      </p:pic>
      <p:pic>
        <p:nvPicPr>
          <p:cNvPr id="47" name="Picture 46" descr="Travel France - Visiting the Rouen Cathedral - YouTube">
            <a:hlinkClick r:id="rId76"/>
          </p:cNvPr>
          <p:cNvPicPr/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85" y="1697608"/>
            <a:ext cx="832485" cy="73508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536934" y="1458489"/>
            <a:ext cx="190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Bonjour </a:t>
            </a:r>
            <a:r>
              <a:rPr lang="en-GB" b="1" dirty="0" smtClean="0"/>
              <a:t>St Peter</a:t>
            </a:r>
            <a:r>
              <a:rPr lang="en-GB" b="1" dirty="0" smtClean="0"/>
              <a:t>!!</a:t>
            </a:r>
            <a:endParaRPr lang="en-GB" b="1" dirty="0"/>
          </a:p>
        </p:txBody>
      </p:sp>
      <p:pic>
        <p:nvPicPr>
          <p:cNvPr id="49" name="Picture 48">
            <a:hlinkClick r:id="rId78"/>
          </p:cNvPr>
          <p:cNvPicPr/>
          <p:nvPr/>
        </p:nvPicPr>
        <p:blipFill>
          <a:blip r:embed="rId79"/>
          <a:stretch>
            <a:fillRect/>
          </a:stretch>
        </p:blipFill>
        <p:spPr>
          <a:xfrm>
            <a:off x="9257878" y="3558428"/>
            <a:ext cx="1071053" cy="808877"/>
          </a:xfrm>
          <a:prstGeom prst="rect">
            <a:avLst/>
          </a:prstGeom>
        </p:spPr>
      </p:pic>
      <p:pic>
        <p:nvPicPr>
          <p:cNvPr id="50" name="Picture 49">
            <a:hlinkClick r:id="rId80"/>
          </p:cNvPr>
          <p:cNvPicPr/>
          <p:nvPr/>
        </p:nvPicPr>
        <p:blipFill>
          <a:blip r:embed="rId81"/>
          <a:stretch>
            <a:fillRect/>
          </a:stretch>
        </p:blipFill>
        <p:spPr>
          <a:xfrm>
            <a:off x="10628425" y="3580108"/>
            <a:ext cx="1067186" cy="787197"/>
          </a:xfrm>
          <a:prstGeom prst="rect">
            <a:avLst/>
          </a:prstGeom>
        </p:spPr>
      </p:pic>
      <p:pic>
        <p:nvPicPr>
          <p:cNvPr id="52" name="Google Shape;73;p13">
            <a:hlinkClick r:id="rId82"/>
          </p:cNvPr>
          <p:cNvPicPr preferRelativeResize="0"/>
          <p:nvPr/>
        </p:nvPicPr>
        <p:blipFill>
          <a:blip r:embed="rId83">
            <a:alphaModFix/>
          </a:blip>
          <a:stretch>
            <a:fillRect/>
          </a:stretch>
        </p:blipFill>
        <p:spPr>
          <a:xfrm>
            <a:off x="7657953" y="2245916"/>
            <a:ext cx="1599925" cy="10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 descr="https://lh4.googleusercontent.com/z5VxKHW7j8ur4tLp7_5FSmqlUu5IHWZR_QNH5ecwlt8Eg4_yS0GI0aSvrSzv52WrCV84CDHNE0XvULW9AshA--K61eNvycBwv1brV82iiLw1iiqvk9-mGjO3NxbVwIgS1ipoW6u2CFg">
            <a:hlinkClick r:id="rId84"/>
          </p:cNvPr>
          <p:cNvPicPr/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53" y="0"/>
            <a:ext cx="779627" cy="58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https://lh3.googleusercontent.com/rUH-tyK0rEpQxI0GKxTlLIP1ndNET3McfmkTtYluYohSxoM9vUISogaWagOTnyfG9YEDCIJDX39C61qHn_EH68cmlgZrBmfw1ZQR5MVLMdjEFiCS979EFlsQnmAmnJOIduCm2ey_Zcc">
            <a:hlinkClick r:id="rId86"/>
          </p:cNvPr>
          <p:cNvPicPr/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607">
            <a:off x="6945410" y="6055188"/>
            <a:ext cx="833609" cy="7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 descr="Bitmoji Image">
            <a:hlinkClick r:id="rId88"/>
          </p:cNvPr>
          <p:cNvPicPr/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37" y="3466398"/>
            <a:ext cx="3400681" cy="31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 descr="La verbe etre flashcards on Tinycards">
            <a:hlinkClick r:id="rId90"/>
          </p:cNvPr>
          <p:cNvPicPr/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32" y="2165012"/>
            <a:ext cx="1766570" cy="125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5" descr="https://lh4.googleusercontent.com/1J7BBf-Yu9ORNE6O8fMUUGpaQQ_pMSLU6z-_A505I3040q72EatH514o5kg5BwZtdUOhSzdLtQ4jMceEFYcq6pbDTGZNL84I7Zzp9sX65RmMRQUbTi7LcPxE9WyX5qIHjKF4JyMzEQ8">
            <a:hlinkClick r:id="rId92"/>
          </p:cNvPr>
          <p:cNvPicPr/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43" y="4254917"/>
            <a:ext cx="680323" cy="949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 descr="https://lh3.googleusercontent.com/F4nB4E7qBih57JOJ4TZnvFAPu0onjVHqlKvvvgQCm52gFvfTJF2S0Mb48LxkYyokVD17dC788PfieHPVFOVyVOTeltwxGE59uMBy2PY67klfVg9g1fEdtAJPC7nrU8digAPe_JgFyNc">
            <a:hlinkClick r:id="rId94"/>
          </p:cNvPr>
          <p:cNvPicPr/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695" y="2273978"/>
            <a:ext cx="1098550" cy="82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 descr="https://lh4.googleusercontent.com/G_7Wg8IWbEhqordMUPwlIc-nHVs-uFIqgTZWFADk54R6YgiWwNsAh0XO-xKhcsGT-vw_REbfhMfNzpGFOZS3HytfN3kZCVL5yCa2XfdqWUO34btjAqjLzQxtfULGtBxKb0jX2Jg-U9Q">
            <a:hlinkClick r:id="rId96"/>
          </p:cNvPr>
          <p:cNvPicPr/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737">
            <a:off x="5591239" y="5448705"/>
            <a:ext cx="1486535" cy="139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https://lh4.googleusercontent.com/5jLmtUNRirWGRIdF5a6xgZPGHRnID_0bb6t2CflH8uZe_b1eT1hFvOHIvPq74LVG30QnOlK3PNe8iufd2Pva4m9D6lxLvQL8GNm6d50aV92tjix5oxf44YDrJM3gLP0RYPcuPnGq7oI">
            <a:hlinkClick r:id="rId98"/>
          </p:cNvPr>
          <p:cNvPicPr/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06" y="4663988"/>
            <a:ext cx="762425" cy="4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 descr="https://lh3.googleusercontent.com/IzzLM_IepQ2wjleTL534hm55k24NuBJiexoVSsoh6KmSq5HCUcLySQVMpyH7smMzHv_8Kvw0kGtpz_dICGAjjCi12eYWs-tgJopucO5dIF6vDCrioTyRq2jjpnHXdNhaiRg4t250yH8">
            <a:hlinkClick r:id="rId100"/>
          </p:cNvPr>
          <p:cNvPicPr/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5" y="6110082"/>
            <a:ext cx="915970" cy="94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https://lh6.googleusercontent.com/tVldENDCDaz4lEAf10sqPoqm9eu4tch5bce1WqPy_6p7HbR0740UnQiMLqRQP0IXui6dEJMLS0qDhpalWv8uI5UjZiFEnHMtAxnvraaFa7nRkBOVpw2OaSewc4VSLw5x3SCa075jMjg">
            <a:hlinkClick r:id="rId102"/>
          </p:cNvPr>
          <p:cNvPicPr/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08" y="5480121"/>
            <a:ext cx="552914" cy="49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 descr="https://lh3.googleusercontent.com/x1oa0E6yC8MmsPSnChK-9FGcdrQVGIH84_s4a4l43REghrrtqyOLV4tcoqS5R2z39WG1WxOR1MTjebEuYrPDoHeb8kvm0r_OpjhpylSq41VBiyhiRWd5bYxaRFgm4ZDMPRfH7l2Z2Vs">
            <a:hlinkClick r:id="rId104"/>
          </p:cNvPr>
          <p:cNvPicPr/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08" y="4660610"/>
            <a:ext cx="560015" cy="46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 descr="https://lh5.googleusercontent.com/5voUNBpxgKMU5OQV1mnhWiLaNsARKAZbPBVJ3iENQMJFs41_axLUyQ0fX5DN03NjSVEobn1ggqohdPN-0wPC39HbKepTI8Kybxi3xLH-AyoOIX6Ma0zkUnQDmQBQP1h9SpA2kqYdI6c">
            <a:hlinkClick r:id="rId106"/>
          </p:cNvPr>
          <p:cNvPicPr/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93" y="2492269"/>
            <a:ext cx="393057" cy="768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8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126B87ADE6224A96ABB2B01F5557B9" ma:contentTypeVersion="13" ma:contentTypeDescription="Create a new document." ma:contentTypeScope="" ma:versionID="6e2d37faddb9dd9b4148c0727af3aab7">
  <xsd:schema xmlns:xsd="http://www.w3.org/2001/XMLSchema" xmlns:xs="http://www.w3.org/2001/XMLSchema" xmlns:p="http://schemas.microsoft.com/office/2006/metadata/properties" xmlns:ns3="805059b1-09e5-4743-b73b-108935d8c425" xmlns:ns4="6a6b15a3-d84c-4a4c-b403-38e4d1280f7a" targetNamespace="http://schemas.microsoft.com/office/2006/metadata/properties" ma:root="true" ma:fieldsID="c86482b41a8f61712ea6e3557515af16" ns3:_="" ns4:_="">
    <xsd:import namespace="805059b1-09e5-4743-b73b-108935d8c425"/>
    <xsd:import namespace="6a6b15a3-d84c-4a4c-b403-38e4d1280f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059b1-09e5-4743-b73b-108935d8c4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6b15a3-d84c-4a4c-b403-38e4d1280f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F1C73B-D200-42EF-B646-CD8CE318F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5059b1-09e5-4743-b73b-108935d8c425"/>
    <ds:schemaRef ds:uri="6a6b15a3-d84c-4a4c-b403-38e4d1280f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25C4E1-ADD4-45D2-B364-D26CEF62A0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95D6C4-564A-48F8-B7A0-01A094EE283E}">
  <ds:schemaRefs>
    <ds:schemaRef ds:uri="http://purl.org/dc/elements/1.1/"/>
    <ds:schemaRef ds:uri="http://schemas.microsoft.com/office/2006/metadata/properties"/>
    <ds:schemaRef ds:uri="6a6b15a3-d84c-4a4c-b403-38e4d1280f7a"/>
    <ds:schemaRef ds:uri="http://schemas.microsoft.com/office/infopath/2007/PartnerControls"/>
    <ds:schemaRef ds:uri="805059b1-09e5-4743-b73b-108935d8c425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3523</TotalTime>
  <Words>17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Century Schoolbook</vt:lpstr>
      <vt:lpstr>Comic Sans MS</vt:lpstr>
      <vt:lpstr>Office Theme</vt:lpstr>
      <vt:lpstr>PowerPoint Presentation</vt:lpstr>
    </vt:vector>
  </TitlesOfParts>
  <Company>Savills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Warren</dc:creator>
  <cp:lastModifiedBy>Hala Alani</cp:lastModifiedBy>
  <cp:revision>105</cp:revision>
  <dcterms:created xsi:type="dcterms:W3CDTF">2020-05-17T09:44:44Z</dcterms:created>
  <dcterms:modified xsi:type="dcterms:W3CDTF">2020-06-18T10:05:06Z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0x01010053126B87ADE6224A96ABB2B01F5557B9</vt:lpwstr>
  </property>
</Properties>
</file>