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5c15f254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5c15f254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5c15f254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5c15f254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5c15f254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5c15f254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5c15f254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5c15f254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5c15f254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5c15f254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5c15f254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5c15f254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8825" y="182325"/>
            <a:ext cx="9001122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u got it boss"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125" y="3493600"/>
            <a:ext cx="1714875" cy="17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8250" y="2931425"/>
            <a:ext cx="1645626" cy="12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4195075" y="3012200"/>
            <a:ext cx="12588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Today I am working from a famous mount</a:t>
            </a:r>
            <a:r>
              <a:rPr lang="en-GB"/>
              <a:t>t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675" y="-46283"/>
            <a:ext cx="8887326" cy="5236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5500" y="3273175"/>
            <a:ext cx="1969325" cy="196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29624" y="2228250"/>
            <a:ext cx="2431299" cy="18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456025" y="2474425"/>
            <a:ext cx="14568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It is classed as one of of the wonder of the world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73662" y="50162"/>
            <a:ext cx="9054820" cy="509333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339825" y="470325"/>
            <a:ext cx="1456800" cy="11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The difference in the tides is so big that sometimes it is an island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Bitmoji Image"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475" y="377650"/>
            <a:ext cx="1949000" cy="19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2574" y="301200"/>
            <a:ext cx="2431299" cy="18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652575" y="435550"/>
            <a:ext cx="14568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And sometimes it is part of the land where grass can grow and sheeps can graze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Bitmoji Image"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475" y="1181625"/>
            <a:ext cx="1949000" cy="19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2649" y="335950"/>
            <a:ext cx="2431299" cy="18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2339825" y="470325"/>
            <a:ext cx="1456800" cy="11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The difference in the tides is so big that sometimes it is an island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Bitmoji Image"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2300" y="250200"/>
            <a:ext cx="1949000" cy="19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601" y="0"/>
            <a:ext cx="8912626" cy="668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050"/>
            <a:ext cx="8902423" cy="4935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63" y="76200"/>
            <a:ext cx="8879273" cy="4991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475" y="1181625"/>
            <a:ext cx="1949000" cy="19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5">
            <a:alphaModFix/>
          </a:blip>
          <a:srcRect b="12041" l="0" r="3651" t="0"/>
          <a:stretch/>
        </p:blipFill>
        <p:spPr>
          <a:xfrm>
            <a:off x="2072650" y="335950"/>
            <a:ext cx="2139875" cy="147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2486450" y="695075"/>
            <a:ext cx="18768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It is in the region of Normandy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