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5c1ca2a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5c1ca2a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5c1ca2a5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5c1ca2a5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5c1ca2a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5c1ca2a5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5c1ca2a5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5c1ca2a5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La_Teste-de-Bu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9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descr="you got it bos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68800"/>
            <a:ext cx="2927300" cy="29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8675" y="1569625"/>
            <a:ext cx="2454176" cy="18482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934450" y="1932475"/>
            <a:ext cx="18825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6765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Aujourd’hui(today) I am working on a dune and no I am not in the sahara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5" y="-77350"/>
            <a:ext cx="902812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descr="bird rid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748200" y="1825700"/>
            <a:ext cx="1930125" cy="19301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403225" y="222563"/>
            <a:ext cx="2225400" cy="14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</a:rPr>
              <a:t>a massive sandy dune and the sea on one side, and a forest on the other, this is a sight that you have to see to believe.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938147" y="-77350"/>
            <a:ext cx="3258378" cy="24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5026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descr="bird rid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831025" y="528525"/>
            <a:ext cx="1448350" cy="14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125"/>
            <a:ext cx="9144000" cy="496123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0" y="373850"/>
            <a:ext cx="3218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202122"/>
                </a:solidFill>
                <a:highlight>
                  <a:srgbClr val="FFFFFF"/>
                </a:highlight>
              </a:rPr>
              <a:t>I</a:t>
            </a:r>
            <a:r>
              <a:rPr lang="en-GB" sz="1450" b="1" dirty="0">
                <a:highlight>
                  <a:srgbClr val="FFFFFF"/>
                </a:highlight>
              </a:rPr>
              <a:t>t is located in </a:t>
            </a:r>
            <a:r>
              <a:rPr lang="en-GB" sz="1450" b="1" u="sng" dirty="0">
                <a:highlight>
                  <a:srgbClr val="FFFFFF"/>
                </a:highlight>
                <a:hlinkClick r:id="rId4"/>
              </a:rPr>
              <a:t>La </a:t>
            </a:r>
            <a:r>
              <a:rPr lang="en-GB" sz="1450" b="1" u="sng" dirty="0" smtClean="0">
                <a:highlight>
                  <a:srgbClr val="FFFFFF"/>
                </a:highlight>
                <a:hlinkClick r:id="rId4"/>
              </a:rPr>
              <a:t>Teste-de-</a:t>
            </a:r>
            <a:r>
              <a:rPr lang="en-GB" sz="1450" b="1" u="sng" dirty="0" err="1" smtClean="0">
                <a:highlight>
                  <a:srgbClr val="FFFFFF"/>
                </a:highlight>
                <a:hlinkClick r:id="rId4"/>
              </a:rPr>
              <a:t>Buch</a:t>
            </a:r>
            <a:r>
              <a:rPr lang="en-GB" sz="1450" b="1" u="sng" dirty="0" err="1" smtClean="0">
                <a:highlight>
                  <a:srgbClr val="FFFFFF"/>
                </a:highlight>
              </a:rPr>
              <a:t>e</a:t>
            </a:r>
            <a:r>
              <a:rPr lang="en-GB" sz="1450" dirty="0" smtClean="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en-GB" sz="1450" dirty="0">
                <a:solidFill>
                  <a:srgbClr val="202122"/>
                </a:solidFill>
                <a:highlight>
                  <a:srgbClr val="FFFFFF"/>
                </a:highlight>
              </a:rPr>
              <a:t>a lot of people come to paraglide </a:t>
            </a:r>
            <a:endParaRPr sz="1800" dirty="0"/>
          </a:p>
        </p:txBody>
      </p:sp>
      <p:pic>
        <p:nvPicPr>
          <p:cNvPr id="78" name="Google Shape;78;p16" descr="Bitmoji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5675" y="760575"/>
            <a:ext cx="3288200" cy="32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6351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 descr="Bitmoj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925" y="-652925"/>
            <a:ext cx="5681400" cy="56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3875500" y="386750"/>
            <a:ext cx="5197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</a:t>
            </a:r>
            <a:r>
              <a:rPr lang="en-GB">
                <a:solidFill>
                  <a:schemeClr val="lt2"/>
                </a:solidFill>
              </a:rPr>
              <a:t>here are stairs to help you climb the dune. On top you will be able to see both the sea and the forest from each sides 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On-screen Show (16:9)</PresentationFormat>
  <Paragraphs>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Hala Alani</cp:lastModifiedBy>
  <cp:revision>2</cp:revision>
  <dcterms:modified xsi:type="dcterms:W3CDTF">2020-06-11T10:14:03Z</dcterms:modified>
</cp:coreProperties>
</file>