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7" r:id="rId32"/>
  </p:sldIdLst>
  <p:sldSz cx="9144000" cy="5143500" type="screen16x9"/>
  <p:notesSz cx="6858000" cy="9144000"/>
  <p:embeddedFontLst>
    <p:embeddedFont>
      <p:font typeface="Cambria Math" panose="02040503050406030204" pitchFamily="18" charset="0"/>
      <p:regular r:id="rId34"/>
    </p:embeddedFont>
    <p:embeddedFont>
      <p:font typeface="Nunito" pitchFamily="2" charset="77"/>
      <p:regular r:id="rId35"/>
      <p:bold r:id="rId36"/>
      <p:italic r:id="rId37"/>
      <p:boldItalic r:id="rId38"/>
    </p:embeddedFont>
    <p:embeddedFont>
      <p:font typeface="Nunito Sans SemiBold"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137" d="100"/>
          <a:sy n="137" d="100"/>
        </p:scale>
        <p:origin x="13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Third Space Learning’s 1-to-1 Tuition Programme</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11700" y="739302"/>
            <a:ext cx="8520600" cy="3923915"/>
          </a:xfrm>
        </p:spPr>
        <p:txBody>
          <a:bodyPr/>
          <a:lstStyle/>
          <a:p>
            <a:pPr marL="114300" indent="0">
              <a:buNone/>
            </a:pPr>
            <a:r>
              <a:rPr lang="en-GB" b="1" dirty="0"/>
              <a:t>At Third Space Learning, we provide personalised online lessons with specialist maths tutors. </a:t>
            </a:r>
          </a:p>
          <a:p>
            <a:pPr marL="114300" indent="0">
              <a:buNone/>
            </a:pPr>
            <a:endParaRPr lang="en-GB" dirty="0"/>
          </a:p>
          <a:p>
            <a:pPr marL="114300" indent="0">
              <a:buNone/>
            </a:pPr>
            <a:r>
              <a:rPr lang="en-GB" dirty="0"/>
              <a:t>Our Year 6 SATs Revision Programme is designed to give pupils extra opportunities to secure their understanding of concepts and build familiarity with SATs-style questions. </a:t>
            </a:r>
          </a:p>
          <a:p>
            <a:pPr marL="114300" indent="0">
              <a:buNone/>
            </a:pPr>
            <a:endParaRPr lang="en-GB" dirty="0"/>
          </a:p>
          <a:p>
            <a:pPr marL="114300" indent="0">
              <a:buNone/>
            </a:pPr>
            <a:r>
              <a:rPr lang="en-GB" dirty="0"/>
              <a:t>The SATs Revision Programme includes:</a:t>
            </a:r>
          </a:p>
          <a:p>
            <a:r>
              <a:rPr lang="en-GB" dirty="0"/>
              <a:t>Initial assessment to diagnose individual gaps.</a:t>
            </a:r>
          </a:p>
          <a:p>
            <a:r>
              <a:rPr lang="en-GB" dirty="0"/>
              <a:t>Weekly personalised online one to one maths SATs revision lessons.</a:t>
            </a:r>
          </a:p>
          <a:p>
            <a:r>
              <a:rPr lang="en-GB" dirty="0"/>
              <a:t>Ongoing assessments to continually personalise learning</a:t>
            </a:r>
          </a:p>
          <a:p>
            <a:r>
              <a:rPr lang="en-GB" dirty="0"/>
              <a:t>Regular reports to track progress and inform classroom teaching </a:t>
            </a:r>
          </a:p>
          <a:p>
            <a:r>
              <a:rPr lang="en-GB" dirty="0"/>
              <a:t>Full access to all resources and video CPD in the Third Space Maths Hub </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72648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669A21-D98B-47D0-BB1C-F65E8C2910E2}"/>
              </a:ext>
            </a:extLst>
          </p:cNvPr>
          <p:cNvSpPr>
            <a:spLocks noGrp="1"/>
          </p:cNvSpPr>
          <p:nvPr>
            <p:ph type="sldNum" idx="12"/>
          </p:nvPr>
        </p:nvSpPr>
        <p:spPr/>
        <p:txBody>
          <a:bodyPr/>
          <a:lstStyle/>
          <a:p>
            <a:fld id="{00000000-1234-1234-1234-123412341234}" type="slidenum">
              <a:rPr lang="en" smtClean="0"/>
              <a:pPr/>
              <a:t>31</a:t>
            </a:fld>
            <a:endParaRPr lang="en"/>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287FC811-7850-514B-A096-81AA33B591A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7725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3343</Words>
  <Application>Microsoft Macintosh PowerPoint</Application>
  <PresentationFormat>On-screen Show (16:9)</PresentationFormat>
  <Paragraphs>307</Paragraphs>
  <Slides>31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Nunito</vt:lpstr>
      <vt:lpstr>Nunito Sans SemiBold</vt:lpstr>
      <vt:lpstr>Cambria Math</vt:lpstr>
      <vt:lpstr>Arial</vt:lpstr>
      <vt:lpstr>TSL</vt:lpstr>
      <vt:lpstr>  Year 6 SATs 2024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Third Space Learning’s 1-to-1 Tuition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Hannah Searle</cp:lastModifiedBy>
  <cp:revision>16</cp:revision>
  <dcterms:modified xsi:type="dcterms:W3CDTF">2023-08-17T08:07:26Z</dcterms:modified>
</cp:coreProperties>
</file>